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9.svg" ContentType="image/svg+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11090261" r:id="rId3"/>
    <p:sldId id="11090263" r:id="rId4"/>
    <p:sldId id="11090264" r:id="rId5"/>
    <p:sldId id="11090265" r:id="rId6"/>
    <p:sldId id="11090266" r:id="rId7"/>
    <p:sldId id="11090267" r:id="rId8"/>
    <p:sldId id="11090268" r:id="rId9"/>
    <p:sldId id="11090269" r:id="rId10"/>
    <p:sldId id="11090271" r:id="rId11"/>
    <p:sldId id="11090270" r:id="rId12"/>
    <p:sldId id="11090272" r:id="rId13"/>
    <p:sldId id="11090273" r:id="rId14"/>
    <p:sldId id="11090274" r:id="rId15"/>
    <p:sldId id="11090275" r:id="rId16"/>
    <p:sldId id="11090276" r:id="rId17"/>
    <p:sldId id="11090277" r:id="rId18"/>
    <p:sldId id="11090278" r:id="rId19"/>
    <p:sldId id="11090279" r:id="rId20"/>
    <p:sldId id="11090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61" userDrawn="1">
          <p15:clr>
            <a:srgbClr val="A4A3A4"/>
          </p15:clr>
        </p15:guide>
        <p15:guide id="3" pos="378" userDrawn="1">
          <p15:clr>
            <a:srgbClr val="A4A3A4"/>
          </p15:clr>
        </p15:guide>
        <p15:guide id="4" pos="7198" userDrawn="1">
          <p15:clr>
            <a:srgbClr val="A4A3A4"/>
          </p15:clr>
        </p15:guide>
        <p15:guide id="5" orient="horz" pos="371" userDrawn="1">
          <p15:clr>
            <a:srgbClr val="A4A3A4"/>
          </p15:clr>
        </p15:guide>
        <p15:guide id="6" orient="horz" pos="3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刘畅" initials=".." lastIdx="4" clrIdx="0"/>
  <p:cmAuthor id="307" name="未知用户93" initials="" lastIdx="1" clrIdx="0"/>
  <p:cmAuthor id="1" name="李 斌" initials="李" lastIdx="1" clrIdx="0"/>
  <p:cmAuthor id="308" name="未知用户90" initials="" lastIdx="5" clrIdx="1"/>
  <p:cmAuthor id="2" name="wangyize" initials="w" lastIdx="7" clrIdx="1"/>
  <p:cmAuthor id="309" name="未知用户91" initials="" lastIdx="0" clrIdx="1"/>
  <p:cmAuthor id="3" name="Wang Yize" initials="WY" lastIdx="8" clrIdx="2"/>
  <p:cmAuthor id="310" name="未知用户92" initials="" lastIdx="1" clrIdx="0"/>
  <p:cmAuthor id="4" name="ben" initials="b" lastIdx="1" clrIdx="3"/>
  <p:cmAuthor id="311" name="未知用户74" initials="" lastIdx="5" clrIdx="1"/>
  <p:cmAuthor id="5" name="杨绪荣" initials="A" lastIdx="14" clrIdx="4"/>
  <p:cmAuthor id="312" name="未知用户75" initials="" lastIdx="8" clrIdx="0"/>
  <p:cmAuthor id="6" name="gaojiaqi" initials="g" lastIdx="1" clrIdx="5"/>
  <p:cmAuthor id="313" name="未知用户76" initials="" lastIdx="1" clrIdx="0"/>
  <p:cmAuthor id="7" name="qlj" initials="q" lastIdx="1" clrIdx="6"/>
  <p:cmAuthor id="314" name="未知用户77" initials="" lastIdx="8" clrIdx="0"/>
  <p:cmAuthor id="8" name="吴 卫淋" initials="吴" lastIdx="1" clrIdx="7"/>
  <p:cmAuthor id="315" name="未知用户78" initials="" lastIdx="8" clrIdx="0"/>
  <p:cmAuthor id="9" name="Peng Raymon" initials="PR" lastIdx="2" clrIdx="6"/>
  <p:cmAuthor id="316" name="未知用户79" initials="" lastIdx="1" clrIdx="0"/>
  <p:cmAuthor id="10" name="cepri" initials="c" lastIdx="3" clrIdx="9"/>
  <p:cmAuthor id="317" name="未知用户80" initials="" lastIdx="1" clrIdx="0"/>
  <p:cmAuthor id="11" name="fjwapp" initials="f" lastIdx="2" clrIdx="10"/>
  <p:cmAuthor id="318" name="Harry xu" initials="" lastIdx="1" clrIdx="0"/>
  <p:cmAuthor id="12" name="think" initials="t" lastIdx="1" clrIdx="5"/>
  <p:cmAuthor id="319" name="未知用户27" initials="未" lastIdx="1" clrIdx="0"/>
  <p:cmAuthor id="13" name="zhouwd" initials="" lastIdx="1" clrIdx="11"/>
  <p:cmAuthor id="320" name="未知用户35" initials="未" lastIdx="1" clrIdx="0"/>
  <p:cmAuthor id="14" name="10077969" initials="10077969" lastIdx="2" clrIdx="13"/>
  <p:cmAuthor id="321" name="未知用户111" initials="未" lastIdx="1" clrIdx="1"/>
  <p:cmAuthor id="15" name="康浩杰|hnkanghaojie" initials="A" lastIdx="1" clrIdx="14"/>
  <p:cmAuthor id="16" name="孟伟伟" initials="孟" lastIdx="1" clrIdx="15"/>
  <p:cmAuthor id="17" name="王波10142735" initials="王" lastIdx="2" clrIdx="0"/>
  <p:cmAuthor id="18" name="李萌萌" initials="李" lastIdx="2" clrIdx="17"/>
  <p:cmAuthor id="19" name="张洁" initials="张" lastIdx="1" clrIdx="18"/>
  <p:cmAuthor id="20" name="Author" initials="" lastIdx="0" clrIdx="30"/>
  <p:cmAuthor id="21" name="10066351" initials="1" lastIdx="2" clrIdx="0"/>
  <p:cmAuthor id="22" name="蔡建楠" initials="caijianna" lastIdx="15" clrIdx="17"/>
  <p:cmAuthor id="23" name="忠林 许" initials="忠" lastIdx="2" clrIdx="21"/>
  <p:cmAuthor id="24" name="10288631" initials="1" lastIdx="10" clrIdx="23"/>
  <p:cmAuthor id="25" name="zx" initials="z" lastIdx="1" clrIdx="19"/>
  <p:cmAuthor id="26" name="苗丁仁10181802" initials="苗" lastIdx="27" clrIdx="25"/>
  <p:cmAuthor id="27" name="Richard Xiong(YICT,ITD)" initials="" lastIdx="17" clrIdx="32"/>
  <p:cmAuthor id="28" name="Hou Yingfeng" initials="" lastIdx="10" clrIdx="23"/>
  <p:cmAuthor id="29" name="10056791" initials="" lastIdx="1" clrIdx="29"/>
  <p:cmAuthor id="30" name="10295142" initials="" lastIdx="1" clrIdx="26"/>
  <p:cmAuthor id="31" name="wyz" initials="" lastIdx="1" clrIdx="24"/>
  <p:cmAuthor id="32" name="李楠10047711" initials="李楠10047711" lastIdx="2" clrIdx="31"/>
  <p:cmAuthor id="33" name="赵诚荣10027092" initials="" lastIdx="2" clrIdx="25"/>
  <p:cmAuthor id="34" name="10092001" initials="" lastIdx="2" clrIdx="24"/>
  <p:cmAuthor id="35" name="李菁1|sqlijing1" initials="李" lastIdx="1" clrIdx="34"/>
  <p:cmAuthor id="36" name="关全全10258021" initials="关全全10258021" lastIdx="1" clrIdx="36"/>
  <p:cmAuthor id="37" name="林 哈哈" initials="林" lastIdx="2" clrIdx="37"/>
  <p:cmAuthor id="38" name="hzq" initials="h" lastIdx="1" clrIdx="37"/>
  <p:cmAuthor id="39" name="卷子&amp;雯子" initials="卷" lastIdx="2" clrIdx="35"/>
  <p:cmAuthor id="40" name="zhaohaiqi" initials="z" lastIdx="2" clrIdx="39"/>
  <p:cmAuthor id="41" name="14815" initials="1" lastIdx="2" clrIdx="40"/>
  <p:cmAuthor id="42" name="12724" initials="1" lastIdx="1" clrIdx="41"/>
  <p:cmAuthor id="43" name="qdyy619" initials="q" lastIdx="1" clrIdx="42"/>
  <p:cmAuthor id="44" name="hailinx" initials="h" lastIdx="1" clrIdx="43"/>
  <p:cmAuthor id="46" name="lhc" initials="l" lastIdx="6" clrIdx="3"/>
  <p:cmAuthor id="47" name="范日怀" initials="范" lastIdx="1" clrIdx="39"/>
  <p:cmAuthor id="48" name="文雯" initials="文" lastIdx="26" clrIdx="41"/>
  <p:cmAuthor id="50" name="luckyday" initials="l" lastIdx="1" clrIdx="49"/>
  <p:cmAuthor id="51" name="hsm" initials="h" lastIdx="1" clrIdx="49"/>
  <p:cmAuthor id="52" name="陈钢" initials="陈" lastIdx="1" clrIdx="51"/>
  <p:cmAuthor id="53" name="梁蕴涵" initials="梁" lastIdx="2" clrIdx="52"/>
  <p:cmAuthor id="54" name="85250" initials="8" lastIdx="1" clrIdx="53"/>
  <p:cmAuthor id="47245819" name="群智集" initials="群" lastIdx="0" clrIdx="0"/>
  <p:cmAuthor id="55" name="未知的使用者70" initials="" lastIdx="1" clrIdx="0"/>
  <p:cmAuthor id="47245820" name="Windows 用户" initials="W用" lastIdx="1" clrIdx="16"/>
  <p:cmAuthor id="56" name="未知的使用者85" initials="" lastIdx="1" clrIdx="0"/>
  <p:cmAuthor id="47245821" name="李金金" initials="李金金" lastIdx="1" clrIdx="27"/>
  <p:cmAuthor id="57" name="未知的使用者40" initials="" lastIdx="1" clrIdx="0"/>
  <p:cmAuthor id="47245822" name="AutoBVT" initials="A" lastIdx="1" clrIdx="32"/>
  <p:cmAuthor id="58" name="未知的使用者87" initials="" lastIdx="1" clrIdx="0"/>
  <p:cmAuthor id="47245823" name="lxxcindy0503@outlook.com" initials="l" lastIdx="1" clrIdx="50"/>
  <p:cmAuthor id="59" name="曾红" initials="" lastIdx="0" clrIdx="0"/>
  <p:cmAuthor id="60" name="未知的使用者90" initials="" lastIdx="8" clrIdx="0"/>
  <p:cmAuthor id="61" name="未知的使用者29" initials="" lastIdx="1" clrIdx="0"/>
  <p:cmAuthor id="62" name="未知的使用者91" initials="" lastIdx="1" clrIdx="0"/>
  <p:cmAuthor id="63" name="未知的使用者98" initials="" lastIdx="1" clrIdx="0"/>
  <p:cmAuthor id="64" name="CHRISYU" initials="" lastIdx="1" clrIdx="0"/>
  <p:cmAuthor id="65" name="未知的使用者113" initials="" lastIdx="1" clrIdx="2"/>
  <p:cmAuthor id="66" name="liucunri" initials="" lastIdx="1" clrIdx="0"/>
  <p:cmAuthor id="67" name="未知用户9" initials="" lastIdx="1" clrIdx="0"/>
  <p:cmAuthor id="68" name="Unknown User48" initials="" lastIdx="8" clrIdx="0"/>
  <p:cmAuthor id="69" name="未知用户103" initials="" lastIdx="1" clrIdx="0"/>
  <p:cmAuthor id="70" name="Unknown User52" initials="" lastIdx="1" clrIdx="0"/>
  <p:cmAuthor id="71" name="未知的使用者42" initials="" lastIdx="1" clrIdx="0"/>
  <p:cmAuthor id="72" name="Unknown User50" initials="" lastIdx="1" clrIdx="0"/>
  <p:cmAuthor id="73" name="未知的使用者120" initials="" lastIdx="1" clrIdx="0"/>
  <p:cmAuthor id="74" name="px" initials="" lastIdx="3" clrIdx="1"/>
  <p:cmAuthor id="75" name="作者" initials="A" lastIdx="0" clrIdx="24"/>
  <p:cmAuthor id="76" name="许 志军" initials="许" lastIdx="1" clrIdx="25"/>
  <p:cmAuthor id="77" name="欧 志芳" initials="欧" lastIdx="1" clrIdx="26"/>
  <p:cmAuthor id="78" name="安 静" initials="安" lastIdx="1" clrIdx="27"/>
  <p:cmAuthor id="79" name="王 琳" initials="王" lastIdx="1" clrIdx="28"/>
  <p:cmAuthor id="80" name="周姣" initials="1" lastIdx="1" clrIdx="35"/>
  <p:cmAuthor id="81" name="陈廉洁" initials="L" lastIdx="4" clrIdx="36"/>
  <p:cmAuthor id="82" name="未知用户16" initials="" lastIdx="1" clrIdx="0"/>
  <p:cmAuthor id="83" name="Mary Feil-Jacobs" initials="" lastIdx="43" clrIdx="1"/>
  <p:cmAuthor id="84" name="LiuHui" initials="" lastIdx="1" clrIdx="0"/>
  <p:cmAuthor id="85" name="未知的使用者45" initials="" lastIdx="1" clrIdx="0"/>
  <p:cmAuthor id="86" name="王鹏凯" initials="" lastIdx="1" clrIdx="0"/>
  <p:cmAuthor id="87" name="未知用户104" initials="" lastIdx="1" clrIdx="0"/>
  <p:cmAuthor id="88" name="未知用户5" initials="" lastIdx="1" clrIdx="0"/>
  <p:cmAuthor id="89" name="未知的使用者10" initials="" lastIdx="3" clrIdx="1"/>
  <p:cmAuthor id="90" name="未知的使用者93" initials="" lastIdx="1" clrIdx="1"/>
  <p:cmAuthor id="92" name="LeeElva" initials="" lastIdx="1" clrIdx="0"/>
  <p:cmAuthor id="93" name="未知用户99" initials="" lastIdx="1" clrIdx="2"/>
  <p:cmAuthor id="94" name="未知的使用者34" initials="" lastIdx="1" clrIdx="0"/>
  <p:cmAuthor id="95" name="未知的使用者115" initials="" lastIdx="1" clrIdx="1"/>
  <p:cmAuthor id="96" name="未知用户57" initials="" lastIdx="1" clrIdx="0"/>
  <p:cmAuthor id="97" name="lianghb" initials="" lastIdx="19" clrIdx="0"/>
  <p:cmAuthor id="98" name="未知用户17" initials="" lastIdx="0" clrIdx="1"/>
  <p:cmAuthor id="99" name="Deanna Schuler (Bookey Consulting)" initials="" lastIdx="2" clrIdx="0"/>
  <p:cmAuthor id="100" name="未知的使用者57" initials="" lastIdx="1" clrIdx="0"/>
  <p:cmAuthor id="101" name="未知的使用者16" initials="" lastIdx="6" clrIdx="0"/>
  <p:cmAuthor id="102" name="未知的使用者35" initials="" lastIdx="1" clrIdx="0"/>
  <p:cmAuthor id="103" name="未知用户102" initials="" lastIdx="1" clrIdx="1"/>
  <p:cmAuthor id="104" name="maxine" initials="" lastIdx="0" clrIdx="0"/>
  <p:cmAuthor id="105" name="未知的使用者121" initials="" lastIdx="1" clrIdx="1"/>
  <p:cmAuthor id="106" name="未知的使用者12" initials="" lastIdx="1" clrIdx="0"/>
  <p:cmAuthor id="107" name="周元元" initials="" lastIdx="5" clrIdx="0"/>
  <p:cmAuthor id="108" name="未知的使用者27" initials="" lastIdx="8" clrIdx="0"/>
  <p:cmAuthor id="110" name="未知的使用者30" initials="" lastIdx="8" clrIdx="0"/>
  <p:cmAuthor id="111" name="未知的使用者53" initials="" lastIdx="1" clrIdx="0"/>
  <p:cmAuthor id="112" name="未知用户58" initials="" lastIdx="5" clrIdx="1"/>
  <p:cmAuthor id="113" name="未知的使用者25" initials="" lastIdx="1" clrIdx="0"/>
  <p:cmAuthor id="114" name="liupeng" initials="" lastIdx="1" clrIdx="1"/>
  <p:cmAuthor id="115" name="未知用户24" initials="" lastIdx="1" clrIdx="0"/>
  <p:cmAuthor id="116" name="AbuSina" initials="" lastIdx="2" clrIdx="0"/>
  <p:cmAuthor id="117" name="hl sun" initials="" lastIdx="1" clrIdx="0"/>
  <p:cmAuthor id="118" name="未知的使用者94" initials="" lastIdx="1" clrIdx="2"/>
  <p:cmAuthor id="119" name="未知用户66" initials="" lastIdx="1" clrIdx="0"/>
  <p:cmAuthor id="121" name="未知用户19" initials="" lastIdx="1" clrIdx="0"/>
  <p:cmAuthor id="122" name="周宏達JerryChou" initials="" lastIdx="6" clrIdx="2"/>
  <p:cmAuthor id="124" name="未知用户7" initials="" lastIdx="1" clrIdx="0"/>
  <p:cmAuthor id="125" name="未知的使用者56" initials="" lastIdx="1" clrIdx="0"/>
  <p:cmAuthor id="127" name="未知的使用者119" initials="" lastIdx="1" clrIdx="2"/>
  <p:cmAuthor id="128" name="未知用户59" initials="" lastIdx="0" clrIdx="1"/>
  <p:cmAuthor id="129" name="未知的使用者22" initials="" lastIdx="8" clrIdx="0"/>
  <p:cmAuthor id="130" name="未知的使用者103" initials="" lastIdx="8" clrIdx="0"/>
  <p:cmAuthor id="131" name="Wenwen" initials="" lastIdx="1" clrIdx="1"/>
  <p:cmAuthor id="132" name="未知的使用者117" initials="" lastIdx="1" clrIdx="0"/>
  <p:cmAuthor id="133" name="未知的使用者33" initials="" lastIdx="1" clrIdx="0"/>
  <p:cmAuthor id="134" name="未知的使用者28" initials="" lastIdx="1" clrIdx="0"/>
  <p:cmAuthor id="135" name="未知用户67" initials="" lastIdx="1" clrIdx="0"/>
  <p:cmAuthor id="136" name="未知用户114" initials="" lastIdx="1" clrIdx="0"/>
  <p:cmAuthor id="137" name="未知用户18" initials="" lastIdx="10" clrIdx="0"/>
  <p:cmAuthor id="138" name="未知的使用者67" initials="" lastIdx="1" clrIdx="0"/>
  <p:cmAuthor id="139" name="未知的使用者46" initials="" lastIdx="1" clrIdx="1"/>
  <p:cmAuthor id="140" name="未知的使用者26" initials="" lastIdx="1" clrIdx="0"/>
  <p:cmAuthor id="141" name="未知的使用者43" initials="" lastIdx="1" clrIdx="0"/>
  <p:cmAuthor id="142" name="未知的使用者9" initials="" lastIdx="1" clrIdx="0"/>
  <p:cmAuthor id="143" name="未知用户62" initials="" lastIdx="1" clrIdx="1"/>
  <p:cmAuthor id="144" name="yuanzh" initials="" lastIdx="1" clrIdx="1"/>
  <p:cmAuthor id="145" name="不明使用者57" initials="" lastIdx="1" clrIdx="0"/>
  <p:cmAuthor id="146" name="未知用户108" initials="" lastIdx="1" clrIdx="0"/>
  <p:cmAuthor id="147" name="未知的使用者110" initials="" lastIdx="1" clrIdx="0"/>
  <p:cmAuthor id="148" name="linyd" initials="" lastIdx="3" clrIdx="1"/>
  <p:cmAuthor id="149" name="未知用户8" initials="" lastIdx="1" clrIdx="0"/>
  <p:cmAuthor id="150" name="未知的使用者31" initials="" lastIdx="1" clrIdx="0"/>
  <p:cmAuthor id="151" name="未知用户81" initials="" lastIdx="1" clrIdx="0"/>
  <p:cmAuthor id="152" name="未知用户115" initials="" lastIdx="1" clrIdx="0"/>
  <p:cmAuthor id="153" name="未知用户21" initials="" lastIdx="1" clrIdx="0"/>
  <p:cmAuthor id="154" name="未知的使用者68" initials="" lastIdx="1" clrIdx="0"/>
  <p:cmAuthor id="155" name="mm" initials="" lastIdx="1" clrIdx="0"/>
  <p:cmAuthor id="156" name="未知用户15" initials="" lastIdx="1" clrIdx="0"/>
  <p:cmAuthor id="157" name="朱晓瑜" initials="" lastIdx="54" clrIdx="0"/>
  <p:cmAuthor id="158" name="不明使用者20" initials="" lastIdx="1" clrIdx="0"/>
  <p:cmAuthor id="2000" name="成国强_6jqyBN7N" initials="authorId_8148959" lastIdx="0" clrIdx="0"/>
  <p:cmAuthor id="159" name="未知用户82" initials="" lastIdx="1" clrIdx="0"/>
  <p:cmAuthor id="2001" name="翔 张" initials="翔" lastIdx="1" clrIdx="37"/>
  <p:cmAuthor id="160" name="未知的使用者7" initials="" lastIdx="2" clrIdx="0"/>
  <p:cmAuthor id="161" name="未知用户6" initials="" lastIdx="8" clrIdx="0"/>
  <p:cmAuthor id="162" name="未知的使用者55" initials="" lastIdx="1" clrIdx="0"/>
  <p:cmAuthor id="163" name="未知的使用者111" initials="" lastIdx="1" clrIdx="0"/>
  <p:cmAuthor id="164" name="未知的使用者50" initials="" lastIdx="1" clrIdx="0"/>
  <p:cmAuthor id="165" name="未知的使用者11" initials="" lastIdx="1" clrIdx="0"/>
  <p:cmAuthor id="166" name="未知用户47" initials="" lastIdx="6" clrIdx="0"/>
  <p:cmAuthor id="691587970" name="小延魔法师" initials="小" lastIdx="1126286" clrIdx="0"/>
  <p:cmAuthor id="167" name="未知用户106" initials="未" lastIdx="1" clrIdx="0"/>
  <p:cmAuthor id="168" name="未知用户116" initials="" lastIdx="1" clrIdx="1"/>
  <p:cmAuthor id="169" name="未知的使用者150" initials="未" lastIdx="1" clrIdx="0"/>
  <p:cmAuthor id="170" name="未知的使用者69" initials="" lastIdx="1" clrIdx="1"/>
  <p:cmAuthor id="171" name="未知的使用者112" initials="" lastIdx="1" clrIdx="1"/>
  <p:cmAuthor id="173" name="Kevin Hu" initials="" lastIdx="1" clrIdx="0"/>
  <p:cmAuthor id="174" name="未知的使用者38" initials="" lastIdx="1" clrIdx="0"/>
  <p:cmAuthor id="175" name="唐可欣" initials="" lastIdx="1" clrIdx="0"/>
  <p:cmAuthor id="176" name="未知的使用者8" initials="" lastIdx="1" clrIdx="0"/>
  <p:cmAuthor id="177" name="不明使用者56" initials="" lastIdx="1" clrIdx="0"/>
  <p:cmAuthor id="178" name="P00035_jeremy" initials="" lastIdx="1" clrIdx="0"/>
  <p:cmAuthor id="179" name="Unknown User7" initials="" lastIdx="1" clrIdx="0"/>
  <p:cmAuthor id="180" name="muzi wei" initials="" lastIdx="1" clrIdx="0"/>
  <p:cmAuthor id="181" name="未知的使用者41" initials="" lastIdx="1" clrIdx="0"/>
  <p:cmAuthor id="182" name="未知的使用者13" initials="" lastIdx="1" clrIdx="0"/>
  <p:cmAuthor id="183" name="djj" initials="" lastIdx="2" clrIdx="0"/>
  <p:cmAuthor id="184" name="未知用户117" initials="" lastIdx="1" clrIdx="2"/>
  <p:cmAuthor id="186" name="未知用户13" initials="" lastIdx="1" clrIdx="0"/>
  <p:cmAuthor id="187" name="不明使用者21" initials="" lastIdx="1" clrIdx="0"/>
  <p:cmAuthor id="188" name="YUMINGNJ" initials="" lastIdx="3" clrIdx="0"/>
  <p:cmAuthor id="189" name="未知的使用者52" initials="" lastIdx="1" clrIdx="1"/>
  <p:cmAuthor id="190" name="未知用户109" initials="" lastIdx="1" clrIdx="1"/>
  <p:cmAuthor id="191" name="Unknown User117" initials="U" lastIdx="10" clrIdx="0"/>
  <p:cmAuthor id="192" name="thomas" initials="" lastIdx="1" clrIdx="49"/>
  <p:cmAuthor id="193" name="未知的使用者3" initials="" lastIdx="7" clrIdx="1"/>
  <p:cmAuthor id="194" name="未知用户14" initials="" lastIdx="1" clrIdx="0"/>
  <p:cmAuthor id="195" name="Unknown User65" initials="U" lastIdx="1" clrIdx="0"/>
  <p:cmAuthor id="196" name="未知用户98" initials="" lastIdx="1" clrIdx="2"/>
  <p:cmAuthor id="198" name="未知用户83" initials="" lastIdx="1" clrIdx="1"/>
  <p:cmAuthor id="199" name="未知用户61" initials="" lastIdx="8" clrIdx="0"/>
  <p:cmAuthor id="200" name="張秀娟" initials="" lastIdx="1" clrIdx="2"/>
  <p:cmAuthor id="201" name="Jason Wang" initials="" lastIdx="1" clrIdx="0"/>
  <p:cmAuthor id="202" name="不明使用者18" initials="" lastIdx="0" clrIdx="1"/>
  <p:cmAuthor id="203" name="未知用户28" initials="未" lastIdx="5" clrIdx="1"/>
  <p:cmAuthor id="204" name="未知的使用者72" initials="" lastIdx="1" clrIdx="0"/>
  <p:cmAuthor id="205" name="未知的使用者48" initials="" lastIdx="1" clrIdx="0"/>
  <p:cmAuthor id="206" name="未知的使用者104" initials="" lastIdx="1" clrIdx="0"/>
  <p:cmAuthor id="207" name="未知用户60" initials="" lastIdx="1" clrIdx="0"/>
  <p:cmAuthor id="208" name="未知的使用者39" initials="未" lastIdx="10" clrIdx="0"/>
  <p:cmAuthor id="209" name="Shawna Strickland" initials="" lastIdx="2" clrIdx="0"/>
  <p:cmAuthor id="210" name="未知的使用者36" initials="" lastIdx="3" clrIdx="1"/>
  <p:cmAuthor id="212" name="Daniel Wuu" initials="" lastIdx="1" clrIdx="0"/>
  <p:cmAuthor id="213" name="未知用户56" initials="" lastIdx="1" clrIdx="0"/>
  <p:cmAuthor id="214" name="未知的使用者14" initials="" lastIdx="2" clrIdx="0"/>
  <p:cmAuthor id="217" name="Ashley Eberenz" initials="" lastIdx="7" clrIdx="1"/>
  <p:cmAuthor id="218" name="不明使用者19" initials="" lastIdx="1" clrIdx="0"/>
  <p:cmAuthor id="219" name="qiantong" initials="" lastIdx="3" clrIdx="1"/>
  <p:cmAuthor id="220" name="未知的使用者74" initials="" lastIdx="1" clrIdx="0"/>
  <p:cmAuthor id="221" name="未知的使用者23" initials="" lastIdx="1" clrIdx="0"/>
  <p:cmAuthor id="222" name="未知的使用者1" initials="" lastIdx="8" clrIdx="0"/>
  <p:cmAuthor id="223" name="116304" initials="" lastIdx="1" clrIdx="1"/>
  <p:cmAuthor id="224" name="未知用户31" initials="未" lastIdx="1" clrIdx="1"/>
  <p:cmAuthor id="225" name="R affer" initials="" lastIdx="1" clrIdx="0"/>
  <p:cmAuthor id="226" name="qihua-DCMS" initials="" lastIdx="0" clrIdx="0"/>
  <p:cmAuthor id="227" name="未知用户55" initials="" lastIdx="1" clrIdx="0"/>
  <p:cmAuthor id="228" name="未知的使用者95" initials="" lastIdx="1" clrIdx="0"/>
  <p:cmAuthor id="230" name="未知的使用者32" initials="" lastIdx="1" clrIdx="0"/>
  <p:cmAuthor id="231" name="未知的使用者49" initials="" lastIdx="1" clrIdx="0"/>
  <p:cmAuthor id="232" name="Unknown User26" initials="U" lastIdx="1" clrIdx="1"/>
  <p:cmAuthor id="233" name="yuexuejun" initials="" lastIdx="3" clrIdx="0"/>
  <p:cmAuthor id="234" name="未知的使用者71" initials="" lastIdx="1" clrIdx="1"/>
  <p:cmAuthor id="235" name="未知的使用者105" initials="" lastIdx="1" clrIdx="0"/>
  <p:cmAuthor id="236" name="Unknown User70" initials="" lastIdx="1" clrIdx="0"/>
  <p:cmAuthor id="237" name="clinchen" initials="" lastIdx="0" clrIdx="1"/>
  <p:cmAuthor id="238" name="未知用户23" initials="" lastIdx="1" clrIdx="0"/>
  <p:cmAuthor id="239" name="hanjuncompany" initials="" lastIdx="1" clrIdx="0"/>
  <p:cmAuthor id="475196944" name="姚琳" initials="姚" lastIdx="1133934" clrIdx="0"/>
  <p:cmAuthor id="240" name="kathy chen" initials="" lastIdx="3" clrIdx="0"/>
  <p:cmAuthor id="475196945" name="chen" initials="c" lastIdx="1" clrIdx="2"/>
  <p:cmAuthor id="241" name="未知的使用者63" initials="" lastIdx="1" clrIdx="0"/>
  <p:cmAuthor id="1411827" name="黄晓平" initials="黄" lastIdx="0" clrIdx="0"/>
  <p:cmAuthor id="475196946" name="王 成岩" initials="王" lastIdx="1" clrIdx="23"/>
  <p:cmAuthor id="242" name="未知的使用者64" initials="" lastIdx="3" clrIdx="1"/>
  <p:cmAuthor id="1411828" name="徐琳00159163" initials="徐琳00159163" lastIdx="1" clrIdx="37"/>
  <p:cmAuthor id="243" name="未知的使用者47" initials="" lastIdx="1" clrIdx="0"/>
  <p:cmAuthor id="244" name="未知的使用者60" initials="" lastIdx="8" clrIdx="0"/>
  <p:cmAuthor id="245" name="未知的使用者59" initials="" lastIdx="1" clrIdx="0"/>
  <p:cmAuthor id="246" name="未知的使用者54" initials="" lastIdx="1" clrIdx="0"/>
  <p:cmAuthor id="247" name="未知的使用者66" initials="" lastIdx="8" clrIdx="0"/>
  <p:cmAuthor id="248" name="未知的使用者65" initials="" lastIdx="1" clrIdx="0"/>
  <p:cmAuthor id="249" name="未知的使用者106" initials="" lastIdx="3" clrIdx="1"/>
  <p:cmAuthor id="250" name="未知的使用者107" initials="" lastIdx="1" clrIdx="1"/>
  <p:cmAuthor id="251" name="未知的使用者108" initials="" lastIdx="1" clrIdx="0"/>
  <p:cmAuthor id="252" name="未知的使用者86" initials="" lastIdx="1" clrIdx="0"/>
  <p:cmAuthor id="253" name="未知的使用者116" initials="" lastIdx="1" clrIdx="1"/>
  <p:cmAuthor id="254" name="未知的使用者44" initials="" lastIdx="1" clrIdx="0"/>
  <p:cmAuthor id="255" name="未知的使用者37" initials="" lastIdx="1" clrIdx="0"/>
  <p:cmAuthor id="256" name="未知的使用者126" initials="" lastIdx="1" clrIdx="0"/>
  <p:cmAuthor id="257" name="未知的使用者127" initials="" lastIdx="3" clrIdx="1"/>
  <p:cmAuthor id="258" name="未知的使用者128" initials="" lastIdx="1" clrIdx="1"/>
  <p:cmAuthor id="259" name="未知的使用者124" initials="" lastIdx="1" clrIdx="0"/>
  <p:cmAuthor id="260" name="未知的使用者125" initials="" lastIdx="1" clrIdx="0"/>
  <p:cmAuthor id="261" name="Sara Chen" initials="" lastIdx="1" clrIdx="0"/>
  <p:cmAuthor id="262" name="huang gerrard" initials="" lastIdx="1" clrIdx="0"/>
  <p:cmAuthor id="263" name="未知用户170" initials="" lastIdx="1" clrIdx="0"/>
  <p:cmAuthor id="264" name="未知用户171" initials="" lastIdx="5" clrIdx="1"/>
  <p:cmAuthor id="265" name="未知用户172" initials="" lastIdx="1" clrIdx="1"/>
  <p:cmAuthor id="266" name="未知用户173" initials="" lastIdx="1" clrIdx="0"/>
  <p:cmAuthor id="267" name="未知用户149" initials="" lastIdx="1" clrIdx="0"/>
  <p:cmAuthor id="268" name="未知用户150" initials="" lastIdx="1" clrIdx="0"/>
  <p:cmAuthor id="269" name="未知用户151" initials="" lastIdx="2" clrIdx="0"/>
  <p:cmAuthor id="270" name="未知用户152" initials="" lastIdx="8" clrIdx="0"/>
  <p:cmAuthor id="271" name="未知用户153" initials="" lastIdx="8" clrIdx="0"/>
  <p:cmAuthor id="272" name="未知用户154" initials="" lastIdx="1" clrIdx="0"/>
  <p:cmAuthor id="273" name="未知用户155" initials="" lastIdx="1" clrIdx="0"/>
  <p:cmAuthor id="274" name="未知用户41" initials="" lastIdx="8" clrIdx="0"/>
  <p:cmAuthor id="275" name="未知用户44" initials="" lastIdx="1" clrIdx="0"/>
  <p:cmAuthor id="276" name="未知用户45" initials="" lastIdx="1" clrIdx="0"/>
  <p:cmAuthor id="277" name="未知用户156" initials="" lastIdx="10" clrIdx="0"/>
  <p:cmAuthor id="278" name="未知用户64" initials="" lastIdx="1" clrIdx="0"/>
  <p:cmAuthor id="279" name="未知用户65" initials="" lastIdx="1" clrIdx="0"/>
  <p:cmAuthor id="280" name="未知用户68" initials="" lastIdx="1" clrIdx="0"/>
  <p:cmAuthor id="281" name="未知用户69" initials="" lastIdx="2" clrIdx="0"/>
  <p:cmAuthor id="282" name="未知用户70" initials="" lastIdx="1" clrIdx="1"/>
  <p:cmAuthor id="283" name="未知用户71" initials="" lastIdx="1" clrIdx="0"/>
  <p:cmAuthor id="284" name="未知用户72" initials="" lastIdx="1" clrIdx="0"/>
  <p:cmAuthor id="285" name="未知用户73" initials="" lastIdx="2" clrIdx="0"/>
  <p:cmAuthor id="286" name="未知用户49" initials="" lastIdx="1" clrIdx="0"/>
  <p:cmAuthor id="287" name="未知用户50" initials="" lastIdx="1" clrIdx="0"/>
  <p:cmAuthor id="288" name="未知用户52" initials="" lastIdx="1" clrIdx="0"/>
  <p:cmAuthor id="289" name="MA15" initials="" lastIdx="1" clrIdx="0"/>
  <p:cmAuthor id="290" name="未知用户53" initials="" lastIdx="10" clrIdx="0"/>
  <p:cmAuthor id="291" name="未知用户96" initials="" lastIdx="1" clrIdx="0"/>
  <p:cmAuthor id="292" name="未知用户48" initials="" lastIdx="1" clrIdx="0"/>
  <p:cmAuthor id="293" name="未知用户97" initials="" lastIdx="2" clrIdx="0"/>
  <p:cmAuthor id="294" name="未知用户40" initials="" lastIdx="5" clrIdx="1"/>
  <p:cmAuthor id="295" name="未知用户43" initials="" lastIdx="1" clrIdx="0"/>
  <p:cmAuthor id="296" name="未知用户100" initials="" lastIdx="1" clrIdx="0"/>
  <p:cmAuthor id="297" name="未知用户101" initials="" lastIdx="1" clrIdx="0"/>
  <p:cmAuthor id="298" name="未知用户26" initials="" lastIdx="1" clrIdx="0"/>
  <p:cmAuthor id="299" name="未知用户29" initials="" lastIdx="1" clrIdx="0"/>
  <p:cmAuthor id="300" name="未知用户32" initials="" lastIdx="1" clrIdx="0"/>
  <p:cmAuthor id="301" name="未知用户33" initials="" lastIdx="1" clrIdx="0"/>
  <p:cmAuthor id="302" name="未知用户34" initials="" lastIdx="2" clrIdx="0"/>
  <p:cmAuthor id="303" name="未知用户42" initials="" lastIdx="1" clrIdx="0"/>
  <p:cmAuthor id="304" name="未知的使用者109" initials="" lastIdx="5" clrIdx="1"/>
  <p:cmAuthor id="305" name="未知的使用者122" initials="" lastIdx="1" clrIdx="0"/>
  <p:cmAuthor id="306" name="未知的使用者123"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67"/>
    <a:srgbClr val="666666"/>
    <a:srgbClr val="F67E00"/>
    <a:srgbClr val="F6BB17"/>
    <a:srgbClr val="8E96FF"/>
    <a:srgbClr val="5C6AFF"/>
    <a:srgbClr val="1D2DFF"/>
    <a:srgbClr val="000CAB"/>
    <a:srgbClr val="000218"/>
    <a:srgbClr val="000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4" autoAdjust="0"/>
    <p:restoredTop sz="87322" autoAdjust="0"/>
  </p:normalViewPr>
  <p:slideViewPr>
    <p:cSldViewPr snapToGrid="0" showGuides="1">
      <p:cViewPr>
        <p:scale>
          <a:sx n="100" d="100"/>
          <a:sy n="100" d="100"/>
        </p:scale>
        <p:origin x="894" y="312"/>
      </p:cViewPr>
      <p:guideLst>
        <p:guide orient="horz" pos="2159"/>
        <p:guide pos="3861"/>
        <p:guide pos="378"/>
        <p:guide pos="7198"/>
        <p:guide orient="horz" pos="371"/>
        <p:guide orient="horz" pos="39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73E6BE8-8CB9-ED4A-BF65-7AAC3FA56035}" type="doc">
      <dgm:prSet loTypeId="urn:microsoft.com/office/officeart/2005/8/layout/pyramid1#1" loCatId="" qsTypeId="urn:microsoft.com/office/officeart/2005/8/quickstyle/simple1#1" qsCatId="simple" csTypeId="urn:microsoft.com/office/officeart/2005/8/colors/colorful4#1" csCatId="colorful" phldr="1"/>
      <dgm:spPr/>
    </dgm:pt>
    <dgm:pt modelId="{523FF9D1-B3B1-6D42-AC5D-75D9FEDDE174}">
      <dgm:prSet phldrT="[文本]"/>
      <dgm:spPr>
        <a:solidFill>
          <a:srgbClr val="A2BFE6"/>
        </a:solidFill>
        <a:ln>
          <a:noFill/>
        </a:ln>
      </dgm:spPr>
      <dgm:t>
        <a:bodyPr/>
        <a:lstStyle/>
        <a:p>
          <a:r>
            <a:rPr lang="zh-CN" altLang="en-US" dirty="0"/>
            <a:t> </a:t>
          </a:r>
        </a:p>
      </dgm:t>
    </dgm:pt>
    <dgm:pt modelId="{242371DB-C761-DC47-BD64-17B1A9318BF5}" cxnId="{24ACE7F4-E191-4332-9266-0EB5F7664C66}" type="parTrans">
      <dgm:prSet/>
      <dgm:spPr/>
      <dgm:t>
        <a:bodyPr/>
        <a:lstStyle/>
        <a:p>
          <a:endParaRPr lang="zh-CN" altLang="en-US"/>
        </a:p>
      </dgm:t>
    </dgm:pt>
    <dgm:pt modelId="{7E6BA8D7-4BD7-EA40-B0D1-3914EB164B3C}" cxnId="{24ACE7F4-E191-4332-9266-0EB5F7664C66}" type="sibTrans">
      <dgm:prSet/>
      <dgm:spPr/>
      <dgm:t>
        <a:bodyPr/>
        <a:lstStyle/>
        <a:p>
          <a:endParaRPr lang="zh-CN" altLang="en-US"/>
        </a:p>
      </dgm:t>
    </dgm:pt>
    <dgm:pt modelId="{318619B7-63E4-0046-A97B-FE27E3F9BE7C}">
      <dgm:prSet phldrT="[文本]"/>
      <dgm:spPr>
        <a:solidFill>
          <a:srgbClr val="00B0F0"/>
        </a:solidFill>
        <a:ln w="25400">
          <a:noFill/>
        </a:ln>
      </dgm:spPr>
      <dgm:t>
        <a:bodyPr/>
        <a:lstStyle/>
        <a:p>
          <a:r>
            <a:rPr lang="zh-CN" altLang="en-US" dirty="0"/>
            <a:t> </a:t>
          </a:r>
        </a:p>
      </dgm:t>
    </dgm:pt>
    <dgm:pt modelId="{C3E206F9-9898-FF4F-B53A-82E393F2C4C8}" cxnId="{3AB67221-5C94-475B-83AE-1206488DA2AF}" type="parTrans">
      <dgm:prSet/>
      <dgm:spPr/>
      <dgm:t>
        <a:bodyPr/>
        <a:lstStyle/>
        <a:p>
          <a:endParaRPr lang="zh-CN" altLang="en-US"/>
        </a:p>
      </dgm:t>
    </dgm:pt>
    <dgm:pt modelId="{8AA14DFD-F69A-4B43-BC94-BA231DA1228F}" cxnId="{3AB67221-5C94-475B-83AE-1206488DA2AF}" type="sibTrans">
      <dgm:prSet/>
      <dgm:spPr/>
      <dgm:t>
        <a:bodyPr/>
        <a:lstStyle/>
        <a:p>
          <a:endParaRPr lang="zh-CN" altLang="en-US"/>
        </a:p>
      </dgm:t>
    </dgm:pt>
    <dgm:pt modelId="{3ED5CA44-124F-CA4A-87C9-4E6A45838699}">
      <dgm:prSet phldrT="[文本]" phldr="0" custT="1"/>
      <dgm:spPr>
        <a:solidFill>
          <a:srgbClr val="0066CC"/>
        </a:solidFill>
        <a:ln>
          <a:noFill/>
        </a:ln>
      </dgm:spPr>
      <dgm:t>
        <a:bodyPr vert="horz" wrap="square"/>
        <a:p>
          <a:pPr>
            <a:lnSpc>
              <a:spcPct val="100000"/>
            </a:lnSpc>
            <a:spcBef>
              <a:spcPct val="0"/>
            </a:spcBef>
            <a:spcAft>
              <a:spcPct val="35000"/>
            </a:spcAft>
          </a:pPr>
          <a:r>
            <a:rPr lang="en-US" altLang="zh-CN" sz="2000" b="1" i="0" dirty="0">
              <a:solidFill>
                <a:schemeClr val="bg1"/>
              </a:solidFill>
              <a:latin typeface="Noto Sans CJK SC Bold" panose="020B0800000000000000" pitchFamily="34" charset="-128"/>
              <a:ea typeface="Noto Sans CJK SC Bold" panose="020B0800000000000000" pitchFamily="34" charset="-128"/>
            </a:rPr>
            <a:t>NexaVM </a:t>
          </a:r>
          <a:r>
            <a:rPr lang="en-US" altLang="zh-CN" sz="2000" b="1" i="0" dirty="0">
              <a:solidFill>
                <a:schemeClr val="bg1"/>
              </a:solidFill>
              <a:latin typeface="Noto Sans CJK SC Bold" panose="020B0800000000000000" pitchFamily="34" charset="-128"/>
              <a:ea typeface="Noto Sans CJK SC Bold" panose="020B0800000000000000" pitchFamily="34" charset="-128"/>
            </a:rPr>
            <a:t>nCSSV</a:t>
          </a:r>
          <a:r>
            <a:rPr lang="zh-CN" altLang="en-US" sz="2000" b="1" i="0" dirty="0">
              <a:solidFill>
                <a:schemeClr val="bg1"/>
              </a:solidFill>
              <a:latin typeface="Noto Sans CJK SC Bold" panose="020B0800000000000000" pitchFamily="34" charset="-128"/>
              <a:ea typeface="Noto Sans CJK SC Bold" panose="020B0800000000000000" pitchFamily="34" charset="-128"/>
            </a:rPr>
            <a:t/>
          </a:r>
          <a:endParaRPr lang="zh-CN" altLang="en-US" sz="2000" b="1" i="0" dirty="0">
            <a:solidFill>
              <a:schemeClr val="bg1"/>
            </a:solidFill>
            <a:latin typeface="Noto Sans CJK SC Bold" panose="020B0800000000000000" pitchFamily="34" charset="-128"/>
            <a:ea typeface="Noto Sans CJK SC Bold" panose="020B0800000000000000" pitchFamily="34" charset="-128"/>
          </a:endParaRPr>
        </a:p>
      </dgm:t>
    </dgm:pt>
    <dgm:pt modelId="{1225AC9C-021D-E747-BA44-0DCF54D0F2E7}" cxnId="{9343C26A-C51A-462A-B0A9-50A1F42664B3}" type="parTrans">
      <dgm:prSet/>
      <dgm:spPr/>
      <dgm:t>
        <a:bodyPr/>
        <a:lstStyle/>
        <a:p>
          <a:endParaRPr lang="zh-CN" altLang="en-US"/>
        </a:p>
      </dgm:t>
    </dgm:pt>
    <dgm:pt modelId="{D3397708-4295-7446-8BFC-B41779BE3EB0}" cxnId="{9343C26A-C51A-462A-B0A9-50A1F42664B3}" type="sibTrans">
      <dgm:prSet/>
      <dgm:spPr/>
      <dgm:t>
        <a:bodyPr/>
        <a:lstStyle/>
        <a:p>
          <a:endParaRPr lang="zh-CN" altLang="en-US"/>
        </a:p>
      </dgm:t>
    </dgm:pt>
    <dgm:pt modelId="{5A00BDC2-585C-5D49-870A-C5BE1DB7F13D}" type="pres">
      <dgm:prSet presAssocID="{973E6BE8-8CB9-ED4A-BF65-7AAC3FA56035}" presName="Name0" presStyleCnt="0">
        <dgm:presLayoutVars>
          <dgm:dir/>
          <dgm:animLvl val="lvl"/>
          <dgm:resizeHandles val="exact"/>
        </dgm:presLayoutVars>
      </dgm:prSet>
      <dgm:spPr/>
    </dgm:pt>
    <dgm:pt modelId="{33729ADA-F06B-A848-87A3-458B15C637ED}" type="pres">
      <dgm:prSet presAssocID="{523FF9D1-B3B1-6D42-AC5D-75D9FEDDE174}" presName="Name8" presStyleCnt="0"/>
      <dgm:spPr/>
    </dgm:pt>
    <dgm:pt modelId="{0B9EFB8D-BCF7-4A4D-BF52-99E45B339F4C}" type="pres">
      <dgm:prSet presAssocID="{523FF9D1-B3B1-6D42-AC5D-75D9FEDDE174}" presName="level" presStyleLbl="node1" presStyleIdx="0" presStyleCnt="3">
        <dgm:presLayoutVars>
          <dgm:chMax val="1"/>
          <dgm:bulletEnabled val="1"/>
        </dgm:presLayoutVars>
      </dgm:prSet>
      <dgm:spPr/>
    </dgm:pt>
    <dgm:pt modelId="{FCEB79E7-6A3B-9B47-95AC-9BC8412EEDD6}" type="pres">
      <dgm:prSet presAssocID="{523FF9D1-B3B1-6D42-AC5D-75D9FEDDE174}" presName="levelTx" presStyleCnt="0">
        <dgm:presLayoutVars>
          <dgm:chMax val="1"/>
          <dgm:bulletEnabled val="1"/>
        </dgm:presLayoutVars>
      </dgm:prSet>
      <dgm:spPr/>
    </dgm:pt>
    <dgm:pt modelId="{CB2670FE-16F1-CE41-B482-D51CBBE1C950}" type="pres">
      <dgm:prSet presAssocID="{318619B7-63E4-0046-A97B-FE27E3F9BE7C}" presName="Name8" presStyleCnt="0"/>
      <dgm:spPr/>
    </dgm:pt>
    <dgm:pt modelId="{4F1E8A20-CFED-C744-89EE-DB43063B56F5}" type="pres">
      <dgm:prSet presAssocID="{318619B7-63E4-0046-A97B-FE27E3F9BE7C}" presName="level" presStyleLbl="node1" presStyleIdx="1" presStyleCnt="3">
        <dgm:presLayoutVars>
          <dgm:chMax val="1"/>
          <dgm:bulletEnabled val="1"/>
        </dgm:presLayoutVars>
      </dgm:prSet>
      <dgm:spPr/>
    </dgm:pt>
    <dgm:pt modelId="{5ED789E6-BDE1-0143-AC78-28057BC39660}" type="pres">
      <dgm:prSet presAssocID="{318619B7-63E4-0046-A97B-FE27E3F9BE7C}" presName="levelTx" presStyleCnt="0">
        <dgm:presLayoutVars>
          <dgm:chMax val="1"/>
          <dgm:bulletEnabled val="1"/>
        </dgm:presLayoutVars>
      </dgm:prSet>
      <dgm:spPr/>
    </dgm:pt>
    <dgm:pt modelId="{7EA13DCC-B747-F14A-8B5B-1391F9BD60A6}" type="pres">
      <dgm:prSet presAssocID="{3ED5CA44-124F-CA4A-87C9-4E6A45838699}" presName="Name8" presStyleCnt="0"/>
      <dgm:spPr/>
    </dgm:pt>
    <dgm:pt modelId="{AEE75E6E-7069-174E-891B-5311535901B2}" type="pres">
      <dgm:prSet presAssocID="{3ED5CA44-124F-CA4A-87C9-4E6A45838699}" presName="level" presStyleLbl="node1" presStyleIdx="2" presStyleCnt="3" custLinFactNeighborX="49556">
        <dgm:presLayoutVars>
          <dgm:chMax val="1"/>
          <dgm:bulletEnabled val="1"/>
        </dgm:presLayoutVars>
      </dgm:prSet>
      <dgm:spPr/>
    </dgm:pt>
    <dgm:pt modelId="{3EC53009-B3DD-9D45-BF94-C7FB2C9CDCF0}" type="pres">
      <dgm:prSet presAssocID="{3ED5CA44-124F-CA4A-87C9-4E6A45838699}" presName="levelTx" presStyleCnt="0">
        <dgm:presLayoutVars>
          <dgm:chMax val="1"/>
          <dgm:bulletEnabled val="1"/>
        </dgm:presLayoutVars>
      </dgm:prSet>
      <dgm:spPr/>
    </dgm:pt>
  </dgm:ptLst>
  <dgm:cxnLst>
    <dgm:cxn modelId="{24ACE7F4-E191-4332-9266-0EB5F7664C66}" srcId="{973E6BE8-8CB9-ED4A-BF65-7AAC3FA56035}" destId="{523FF9D1-B3B1-6D42-AC5D-75D9FEDDE174}" srcOrd="0" destOrd="0" parTransId="{242371DB-C761-DC47-BD64-17B1A9318BF5}" sibTransId="{7E6BA8D7-4BD7-EA40-B0D1-3914EB164B3C}"/>
    <dgm:cxn modelId="{3AB67221-5C94-475B-83AE-1206488DA2AF}" srcId="{973E6BE8-8CB9-ED4A-BF65-7AAC3FA56035}" destId="{318619B7-63E4-0046-A97B-FE27E3F9BE7C}" srcOrd="1" destOrd="0" parTransId="{C3E206F9-9898-FF4F-B53A-82E393F2C4C8}" sibTransId="{8AA14DFD-F69A-4B43-BC94-BA231DA1228F}"/>
    <dgm:cxn modelId="{9343C26A-C51A-462A-B0A9-50A1F42664B3}" srcId="{973E6BE8-8CB9-ED4A-BF65-7AAC3FA56035}" destId="{3ED5CA44-124F-CA4A-87C9-4E6A45838699}" srcOrd="2" destOrd="0" parTransId="{1225AC9C-021D-E747-BA44-0DCF54D0F2E7}" sibTransId="{D3397708-4295-7446-8BFC-B41779BE3EB0}"/>
    <dgm:cxn modelId="{5949B2EB-3874-4A8C-8CEC-9D3F87B9D2A0}" type="presOf" srcId="{973E6BE8-8CB9-ED4A-BF65-7AAC3FA56035}" destId="{5A00BDC2-585C-5D49-870A-C5BE1DB7F13D}" srcOrd="0" destOrd="0" presId="urn:microsoft.com/office/officeart/2005/8/layout/pyramid1#1"/>
    <dgm:cxn modelId="{3DE5831C-464A-4C03-9EB5-26B4E30E2C71}" type="presParOf" srcId="{5A00BDC2-585C-5D49-870A-C5BE1DB7F13D}" destId="{33729ADA-F06B-A848-87A3-458B15C637ED}" srcOrd="0" destOrd="0" presId="urn:microsoft.com/office/officeart/2005/8/layout/pyramid1#1"/>
    <dgm:cxn modelId="{F62166D7-5C13-41C0-AA35-97827711CD97}" type="presParOf" srcId="{33729ADA-F06B-A848-87A3-458B15C637ED}" destId="{0B9EFB8D-BCF7-4A4D-BF52-99E45B339F4C}" srcOrd="0" destOrd="0" presId="urn:microsoft.com/office/officeart/2005/8/layout/pyramid1#1"/>
    <dgm:cxn modelId="{EF413401-B768-4237-94F8-E0FA7F3B84D1}" type="presOf" srcId="{523FF9D1-B3B1-6D42-AC5D-75D9FEDDE174}" destId="{0B9EFB8D-BCF7-4A4D-BF52-99E45B339F4C}" srcOrd="0" destOrd="0" presId="urn:microsoft.com/office/officeart/2005/8/layout/pyramid1#1"/>
    <dgm:cxn modelId="{1D98CDBD-CBB0-4C9A-AC78-940C3F8CAB9D}" type="presParOf" srcId="{33729ADA-F06B-A848-87A3-458B15C637ED}" destId="{FCEB79E7-6A3B-9B47-95AC-9BC8412EEDD6}" srcOrd="1" destOrd="0" presId="urn:microsoft.com/office/officeart/2005/8/layout/pyramid1#1"/>
    <dgm:cxn modelId="{1D150E71-400F-48CF-A0E1-A55EE4A990C4}" type="presOf" srcId="{523FF9D1-B3B1-6D42-AC5D-75D9FEDDE174}" destId="{FCEB79E7-6A3B-9B47-95AC-9BC8412EEDD6}" srcOrd="1" destOrd="0" presId="urn:microsoft.com/office/officeart/2005/8/layout/pyramid1#1"/>
    <dgm:cxn modelId="{0999936F-5879-4952-A585-FB3D36B5B514}" type="presParOf" srcId="{5A00BDC2-585C-5D49-870A-C5BE1DB7F13D}" destId="{CB2670FE-16F1-CE41-B482-D51CBBE1C950}" srcOrd="1" destOrd="0" presId="urn:microsoft.com/office/officeart/2005/8/layout/pyramid1#1"/>
    <dgm:cxn modelId="{170C3857-6D2C-404D-A149-55E8B1A29907}" type="presParOf" srcId="{CB2670FE-16F1-CE41-B482-D51CBBE1C950}" destId="{4F1E8A20-CFED-C744-89EE-DB43063B56F5}" srcOrd="0" destOrd="1" presId="urn:microsoft.com/office/officeart/2005/8/layout/pyramid1#1"/>
    <dgm:cxn modelId="{EF3B64DF-6BBD-40B6-87BB-C91DC6F1BEC1}" type="presOf" srcId="{318619B7-63E4-0046-A97B-FE27E3F9BE7C}" destId="{4F1E8A20-CFED-C744-89EE-DB43063B56F5}" srcOrd="0" destOrd="0" presId="urn:microsoft.com/office/officeart/2005/8/layout/pyramid1#1"/>
    <dgm:cxn modelId="{5D2367DF-F248-4D11-BB7E-EB319200B5F7}" type="presParOf" srcId="{CB2670FE-16F1-CE41-B482-D51CBBE1C950}" destId="{5ED789E6-BDE1-0143-AC78-28057BC39660}" srcOrd="1" destOrd="1" presId="urn:microsoft.com/office/officeart/2005/8/layout/pyramid1#1"/>
    <dgm:cxn modelId="{BB1CB01E-B2EE-4C09-8997-CEF2B12F9E23}" type="presOf" srcId="{318619B7-63E4-0046-A97B-FE27E3F9BE7C}" destId="{5ED789E6-BDE1-0143-AC78-28057BC39660}" srcOrd="1" destOrd="0" presId="urn:microsoft.com/office/officeart/2005/8/layout/pyramid1#1"/>
    <dgm:cxn modelId="{841CFD7C-E099-4FA0-B257-57D921901819}" type="presParOf" srcId="{5A00BDC2-585C-5D49-870A-C5BE1DB7F13D}" destId="{7EA13DCC-B747-F14A-8B5B-1391F9BD60A6}" srcOrd="2" destOrd="0" presId="urn:microsoft.com/office/officeart/2005/8/layout/pyramid1#1"/>
    <dgm:cxn modelId="{ECBCE943-DFB2-43DA-B4DD-9630FBBA8CF6}" type="presParOf" srcId="{7EA13DCC-B747-F14A-8B5B-1391F9BD60A6}" destId="{AEE75E6E-7069-174E-891B-5311535901B2}" srcOrd="0" destOrd="2" presId="urn:microsoft.com/office/officeart/2005/8/layout/pyramid1#1"/>
    <dgm:cxn modelId="{0A62969C-C504-4A87-B2EA-7FF74071F402}" type="presOf" srcId="{3ED5CA44-124F-CA4A-87C9-4E6A45838699}" destId="{AEE75E6E-7069-174E-891B-5311535901B2}" srcOrd="0" destOrd="0" presId="urn:microsoft.com/office/officeart/2005/8/layout/pyramid1#1"/>
    <dgm:cxn modelId="{289B1134-CEF3-4159-9AD7-EC8EDFA55F42}" type="presParOf" srcId="{7EA13DCC-B747-F14A-8B5B-1391F9BD60A6}" destId="{3EC53009-B3DD-9D45-BF94-C7FB2C9CDCF0}" srcOrd="1" destOrd="2" presId="urn:microsoft.com/office/officeart/2005/8/layout/pyramid1#1"/>
    <dgm:cxn modelId="{FFBB2CE3-6153-4216-A6E7-B05CA24579DE}" type="presOf" srcId="{3ED5CA44-124F-CA4A-87C9-4E6A45838699}" destId="{3EC53009-B3DD-9D45-BF94-C7FB2C9CDCF0}" srcOrd="1" destOrd="0" presId="urn:microsoft.com/office/officeart/2005/8/layout/pyramid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880000" cy="2160000"/>
        <a:chOff x="0" y="0"/>
        <a:chExt cx="2880000" cy="2160000"/>
      </a:xfrm>
    </dsp:grpSpPr>
    <dsp:sp modelId="{0B9EFB8D-BCF7-4A4D-BF52-99E45B339F4C}">
      <dsp:nvSpPr>
        <dsp:cNvPr id="3" name="梯形 2"/>
        <dsp:cNvSpPr/>
      </dsp:nvSpPr>
      <dsp:spPr bwMode="white">
        <a:xfrm>
          <a:off x="960000" y="0"/>
          <a:ext cx="960000" cy="720000"/>
        </a:xfrm>
        <a:prstGeom prst="trapezoid">
          <a:avLst>
            <a:gd name="adj" fmla="val 66666"/>
          </a:avLst>
        </a:prstGeom>
        <a:solidFill>
          <a:srgbClr val="A2BFE6"/>
        </a:solidFill>
        <a:ln>
          <a:noFill/>
        </a:ln>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lIns="48260" tIns="48260" rIns="48260" bIns="4826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dirty="0">
              <a:solidFill>
                <a:schemeClr val="tx1"/>
              </a:solidFill>
            </a:rPr>
            <a:t> </a:t>
          </a:r>
          <a:endParaRPr>
            <a:solidFill>
              <a:schemeClr val="tx1"/>
            </a:solidFill>
          </a:endParaRPr>
        </a:p>
      </dsp:txBody>
      <dsp:txXfrm>
        <a:off x="960000" y="0"/>
        <a:ext cx="960000" cy="720000"/>
      </dsp:txXfrm>
    </dsp:sp>
    <dsp:sp modelId="{4F1E8A20-CFED-C744-89EE-DB43063B56F5}">
      <dsp:nvSpPr>
        <dsp:cNvPr id="4" name="梯形 3"/>
        <dsp:cNvSpPr/>
      </dsp:nvSpPr>
      <dsp:spPr bwMode="white">
        <a:xfrm>
          <a:off x="480000" y="720000"/>
          <a:ext cx="1920000" cy="720000"/>
        </a:xfrm>
        <a:prstGeom prst="trapezoid">
          <a:avLst>
            <a:gd name="adj" fmla="val 66666"/>
          </a:avLst>
        </a:prstGeom>
        <a:solidFill>
          <a:srgbClr val="00B0F0"/>
        </a:solidFill>
        <a:ln w="25400">
          <a:noFill/>
        </a:ln>
      </dsp:spPr>
      <dsp:style>
        <a:lnRef idx="2">
          <a:schemeClr val="lt1"/>
        </a:lnRef>
        <a:fillRef idx="1">
          <a:schemeClr val="accent4">
            <a:hueOff val="3150000"/>
            <a:satOff val="-21568"/>
            <a:lumOff val="-1372"/>
            <a:alpha val="100000"/>
          </a:schemeClr>
        </a:fillRef>
        <a:effectRef idx="0">
          <a:scrgbClr r="0" g="0" b="0"/>
        </a:effectRef>
        <a:fontRef idx="minor">
          <a:schemeClr val="lt1"/>
        </a:fontRef>
      </dsp:style>
      <dsp:txBody>
        <a:bodyPr lIns="48260" tIns="48260" rIns="48260" bIns="4826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zh-CN" altLang="en-US" dirty="0">
              <a:solidFill>
                <a:schemeClr val="tx1"/>
              </a:solidFill>
            </a:rPr>
            <a:t> </a:t>
          </a:r>
          <a:endParaRPr>
            <a:solidFill>
              <a:schemeClr val="tx1"/>
            </a:solidFill>
          </a:endParaRPr>
        </a:p>
      </dsp:txBody>
      <dsp:txXfrm>
        <a:off x="480000" y="720000"/>
        <a:ext cx="1920000" cy="720000"/>
      </dsp:txXfrm>
    </dsp:sp>
    <dsp:sp modelId="{AEE75E6E-7069-174E-891B-5311535901B2}">
      <dsp:nvSpPr>
        <dsp:cNvPr id="5" name="梯形 4"/>
        <dsp:cNvSpPr/>
      </dsp:nvSpPr>
      <dsp:spPr bwMode="white">
        <a:xfrm>
          <a:off x="0" y="1440000"/>
          <a:ext cx="2880000" cy="720000"/>
        </a:xfrm>
        <a:prstGeom prst="trapezoid">
          <a:avLst>
            <a:gd name="adj" fmla="val 66666"/>
          </a:avLst>
        </a:prstGeom>
        <a:solidFill>
          <a:srgbClr val="0066CC"/>
        </a:solidFill>
        <a:ln>
          <a:noFill/>
        </a:ln>
      </dsp:spPr>
      <dsp:style>
        <a:lnRef idx="2">
          <a:schemeClr val="lt1"/>
        </a:lnRef>
        <a:fillRef idx="1">
          <a:schemeClr val="accent4">
            <a:hueOff val="6300000"/>
            <a:satOff val="-43136"/>
            <a:lumOff val="-2744"/>
            <a:alpha val="100000"/>
          </a:schemeClr>
        </a:fillRef>
        <a:effectRef idx="0">
          <a:scrgbClr r="0" g="0" b="0"/>
        </a:effectRef>
        <a:fontRef idx="minor">
          <a:schemeClr val="lt1"/>
        </a:fontRef>
      </dsp:style>
      <dsp:txBody>
        <a:bodyPr vert="horz" wrap="square" lIns="25400" tIns="25400" rIns="25400" bIns="2540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US" altLang="zh-CN" sz="2000" b="1" i="0" dirty="0">
              <a:solidFill>
                <a:schemeClr val="bg1"/>
              </a:solidFill>
              <a:latin typeface="Noto Sans CJK SC Bold" panose="020B0800000000000000" pitchFamily="34" charset="-128"/>
              <a:ea typeface="Noto Sans CJK SC Bold" panose="020B0800000000000000" pitchFamily="34" charset="-128"/>
            </a:rPr>
            <a:t>NexaVM </a:t>
          </a:r>
          <a:r>
            <a:rPr lang="en-US" altLang="zh-CN" sz="2000" b="1" i="0" dirty="0">
              <a:solidFill>
                <a:schemeClr val="bg1"/>
              </a:solidFill>
              <a:latin typeface="Noto Sans CJK SC Bold" panose="020B0800000000000000" pitchFamily="34" charset="-128"/>
              <a:ea typeface="Noto Sans CJK SC Bold" panose="020B0800000000000000" pitchFamily="34" charset="-128"/>
            </a:rPr>
            <a:t>nCSSV</a:t>
          </a:r>
          <a:endParaRPr lang="zh-CN" altLang="en-US" sz="2000" b="1" i="0" dirty="0">
            <a:solidFill>
              <a:schemeClr val="bg1"/>
            </a:solidFill>
            <a:latin typeface="Noto Sans CJK SC Bold" panose="020B0800000000000000" pitchFamily="34" charset="-128"/>
            <a:ea typeface="Noto Sans CJK SC Bold" panose="020B0800000000000000" pitchFamily="34" charset="-128"/>
          </a:endParaRPr>
        </a:p>
      </dsp:txBody>
      <dsp:txXfrm>
        <a:off x="0" y="1440000"/>
        <a:ext cx="288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D0977-E2DC-4248-87B2-131DA6B2846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485BD-1FBC-49DB-8CDD-4AE3372BB03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直线连接符 8"/>
          <p:cNvCxnSpPr/>
          <p:nvPr userDrawn="1"/>
        </p:nvCxnSpPr>
        <p:spPr>
          <a:xfrm>
            <a:off x="5932488" y="3572510"/>
            <a:ext cx="32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占位符 15"/>
          <p:cNvSpPr>
            <a:spLocks noGrp="1"/>
          </p:cNvSpPr>
          <p:nvPr>
            <p:ph type="body" sz="quarter" idx="13" hasCustomPrompt="1"/>
          </p:nvPr>
        </p:nvSpPr>
        <p:spPr>
          <a:xfrm>
            <a:off x="1528572" y="4202615"/>
            <a:ext cx="9134856" cy="335932"/>
          </a:xfrm>
          <a:prstGeom prst="rect">
            <a:avLst/>
          </a:prstGeom>
        </p:spPr>
        <p:txBody>
          <a:bodyPr/>
          <a:lstStyle>
            <a:lvl1pPr marL="0" indent="0" algn="ctr">
              <a:lnSpc>
                <a:spcPct val="100000"/>
              </a:lnSpc>
              <a:buNone/>
              <a:defRPr sz="1600" b="0" i="0" spc="30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名称</a:t>
            </a:r>
            <a:r>
              <a:rPr kumimoji="1" lang="en-US" altLang="zh-CN" dirty="0"/>
              <a:t>/</a:t>
            </a:r>
            <a:r>
              <a:rPr kumimoji="1" lang="zh-CN" altLang="en-US" dirty="0"/>
              <a:t>职称</a:t>
            </a:r>
            <a:r>
              <a:rPr kumimoji="1" lang="en-US" altLang="zh-CN" dirty="0"/>
              <a:t>/</a:t>
            </a:r>
            <a:r>
              <a:rPr kumimoji="1" lang="zh-CN" altLang="en-US" dirty="0"/>
              <a:t>电话</a:t>
            </a:r>
            <a:endParaRPr kumimoji="1" lang="zh-CN" altLang="en-US" dirty="0"/>
          </a:p>
        </p:txBody>
      </p:sp>
      <p:sp>
        <p:nvSpPr>
          <p:cNvPr id="17" name="矩形 16"/>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3531" y="720000"/>
            <a:ext cx="2088469" cy="648000"/>
          </a:xfrm>
          <a:prstGeom prst="rect">
            <a:avLst/>
          </a:prstGeom>
        </p:spPr>
      </p:pic>
      <p:sp>
        <p:nvSpPr>
          <p:cNvPr id="21" name="文本占位符 15"/>
          <p:cNvSpPr>
            <a:spLocks noGrp="1"/>
          </p:cNvSpPr>
          <p:nvPr>
            <p:ph type="body" sz="quarter" idx="12" hasCustomPrompt="1"/>
          </p:nvPr>
        </p:nvSpPr>
        <p:spPr>
          <a:xfrm>
            <a:off x="1528572" y="2309988"/>
            <a:ext cx="9134856" cy="763412"/>
          </a:xfrm>
          <a:prstGeom prst="rect">
            <a:avLst/>
          </a:prstGeom>
        </p:spPr>
        <p:txBody>
          <a:bodyPr/>
          <a:lstStyle>
            <a:lvl1pPr marL="0" indent="0" algn="ctr">
              <a:lnSpc>
                <a:spcPct val="100000"/>
              </a:lnSpc>
              <a:buNone/>
              <a:defRPr sz="4800" b="0" i="0" spc="300">
                <a:solidFill>
                  <a:schemeClr val="bg1"/>
                </a:solidFill>
                <a:latin typeface="+mj-ea"/>
                <a:ea typeface="+mj-ea"/>
                <a:cs typeface="Noto Sans CJK SC Medium" panose="020B0500000000000000"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幻灯片标题名称</a:t>
            </a:r>
            <a:endParaRPr kumimoji="1" lang="zh-CN" altLang="en-US" dirty="0"/>
          </a:p>
        </p:txBody>
      </p:sp>
      <p:sp>
        <p:nvSpPr>
          <p:cNvPr id="10"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一句话">
    <p:spTree>
      <p:nvGrpSpPr>
        <p:cNvPr id="1" name=""/>
        <p:cNvGrpSpPr/>
        <p:nvPr/>
      </p:nvGrpSpPr>
      <p:grpSpPr>
        <a:xfrm>
          <a:off x="0" y="0"/>
          <a:ext cx="0" cy="0"/>
          <a:chOff x="0" y="0"/>
          <a:chExt cx="0" cy="0"/>
        </a:xfrm>
      </p:grpSpPr>
      <p:sp>
        <p:nvSpPr>
          <p:cNvPr id="16" name="文本占位符 15"/>
          <p:cNvSpPr>
            <a:spLocks noGrp="1"/>
          </p:cNvSpPr>
          <p:nvPr>
            <p:ph type="body" sz="quarter" idx="12" hasCustomPrompt="1"/>
          </p:nvPr>
        </p:nvSpPr>
        <p:spPr>
          <a:xfrm>
            <a:off x="1528572" y="2728640"/>
            <a:ext cx="9134856" cy="685609"/>
          </a:xfrm>
          <a:prstGeom prst="rect">
            <a:avLst/>
          </a:prstGeom>
        </p:spPr>
        <p:txBody>
          <a:bodyPr/>
          <a:lstStyle>
            <a:lvl1pPr marL="0" indent="0" algn="ctr">
              <a:lnSpc>
                <a:spcPct val="100000"/>
              </a:lnSpc>
              <a:buNone/>
              <a:defRPr sz="4000" b="0" i="0">
                <a:solidFill>
                  <a:schemeClr val="tx2"/>
                </a:solidFill>
                <a:latin typeface="+mj-ea"/>
                <a:ea typeface="+mj-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总结性一句话</a:t>
            </a:r>
            <a:endParaRPr kumimoji="1" lang="zh-CN" altLang="en-US" dirty="0"/>
          </a:p>
        </p:txBody>
      </p:sp>
      <p:grpSp>
        <p:nvGrpSpPr>
          <p:cNvPr id="17" name="组 16"/>
          <p:cNvGrpSpPr/>
          <p:nvPr userDrawn="1"/>
        </p:nvGrpSpPr>
        <p:grpSpPr>
          <a:xfrm>
            <a:off x="0" y="6426000"/>
            <a:ext cx="12192000" cy="432000"/>
            <a:chOff x="0" y="6426000"/>
            <a:chExt cx="12192000" cy="432000"/>
          </a:xfrm>
        </p:grpSpPr>
        <p:sp>
          <p:nvSpPr>
            <p:cNvPr id="18" name="矩形 17"/>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19"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
    <p:spTree>
      <p:nvGrpSpPr>
        <p:cNvPr id="1" name=""/>
        <p:cNvGrpSpPr/>
        <p:nvPr/>
      </p:nvGrpSpPr>
      <p:grpSpPr>
        <a:xfrm>
          <a:off x="0" y="0"/>
          <a:ext cx="0" cy="0"/>
          <a:chOff x="0" y="0"/>
          <a:chExt cx="0" cy="0"/>
        </a:xfrm>
      </p:grpSpPr>
      <p:grpSp>
        <p:nvGrpSpPr>
          <p:cNvPr id="20" name="组 19"/>
          <p:cNvGrpSpPr/>
          <p:nvPr userDrawn="1"/>
        </p:nvGrpSpPr>
        <p:grpSpPr>
          <a:xfrm>
            <a:off x="0" y="6426000"/>
            <a:ext cx="12192000" cy="432000"/>
            <a:chOff x="0" y="6426000"/>
            <a:chExt cx="12192000" cy="432000"/>
          </a:xfrm>
        </p:grpSpPr>
        <p:sp>
          <p:nvSpPr>
            <p:cNvPr id="21" name="矩形 20"/>
            <p:cNvSpPr/>
            <p:nvPr userDrawn="1"/>
          </p:nvSpPr>
          <p:spPr>
            <a:xfrm>
              <a:off x="0" y="6426000"/>
              <a:ext cx="12192000" cy="432000"/>
            </a:xfrm>
            <a:prstGeom prst="rect">
              <a:avLst/>
            </a:prstGeom>
            <a:gradFill>
              <a:gsLst>
                <a:gs pos="100000">
                  <a:schemeClr val="accent1">
                    <a:lumMod val="75000"/>
                  </a:schemeClr>
                </a:gs>
                <a:gs pos="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2"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23" name="图片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
    <p:spTree>
      <p:nvGrpSpPr>
        <p:cNvPr id="1" name=""/>
        <p:cNvGrpSpPr/>
        <p:nvPr/>
      </p:nvGrpSpPr>
      <p:grpSpPr>
        <a:xfrm>
          <a:off x="0" y="0"/>
          <a:ext cx="0" cy="0"/>
          <a:chOff x="0" y="0"/>
          <a:chExt cx="0" cy="0"/>
        </a:xfrm>
      </p:grpSpPr>
      <p:sp>
        <p:nvSpPr>
          <p:cNvPr id="21" name="矩形 20"/>
          <p:cNvSpPr/>
          <p:nvPr userDrawn="1"/>
        </p:nvSpPr>
        <p:spPr>
          <a:xfrm>
            <a:off x="0" y="6426000"/>
            <a:ext cx="12192000" cy="432000"/>
          </a:xfrm>
          <a:prstGeom prst="rect">
            <a:avLst/>
          </a:prstGeom>
          <a:gradFill>
            <a:gsLst>
              <a:gs pos="100000">
                <a:schemeClr val="accent1">
                  <a:lumMod val="75000"/>
                </a:schemeClr>
              </a:gs>
              <a:gs pos="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2"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66416"/>
          <a:stretch>
            <a:fillRect/>
          </a:stretch>
        </p:blipFill>
        <p:spPr>
          <a:xfrm>
            <a:off x="479425" y="6498000"/>
            <a:ext cx="1054100" cy="288000"/>
          </a:xfrm>
          <a:prstGeom prst="rect">
            <a:avLst/>
          </a:prstGeom>
        </p:spPr>
      </p:pic>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531"/>
          <a:stretch>
            <a:fillRect/>
          </a:stretch>
        </p:blipFill>
        <p:spPr>
          <a:xfrm>
            <a:off x="2276476" y="6498000"/>
            <a:ext cx="2117658" cy="28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文分点">
    <p:spTree>
      <p:nvGrpSpPr>
        <p:cNvPr id="1" name=""/>
        <p:cNvGrpSpPr/>
        <p:nvPr/>
      </p:nvGrpSpPr>
      <p:grpSpPr>
        <a:xfrm>
          <a:off x="0" y="0"/>
          <a:ext cx="0" cy="0"/>
          <a:chOff x="0" y="0"/>
          <a:chExt cx="0" cy="0"/>
        </a:xfrm>
      </p:grpSpPr>
      <p:sp>
        <p:nvSpPr>
          <p:cNvPr id="116" name="矩形 115"/>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18"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19"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28" name="组 27"/>
          <p:cNvGrpSpPr/>
          <p:nvPr userDrawn="1"/>
        </p:nvGrpSpPr>
        <p:grpSpPr>
          <a:xfrm>
            <a:off x="0" y="6426000"/>
            <a:ext cx="12192000" cy="432000"/>
            <a:chOff x="0" y="6426000"/>
            <a:chExt cx="12192000" cy="432000"/>
          </a:xfrm>
        </p:grpSpPr>
        <p:sp>
          <p:nvSpPr>
            <p:cNvPr id="30" name="矩形 29"/>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31"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32" name="图片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
        <p:nvSpPr>
          <p:cNvPr id="43" name="文本占位符 2"/>
          <p:cNvSpPr>
            <a:spLocks noGrp="1"/>
          </p:cNvSpPr>
          <p:nvPr>
            <p:ph type="body" sz="quarter" idx="25" hasCustomPrompt="1"/>
          </p:nvPr>
        </p:nvSpPr>
        <p:spPr>
          <a:xfrm>
            <a:off x="6540602" y="1995051"/>
            <a:ext cx="4899826" cy="749972"/>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44" name="文本占位符 2"/>
          <p:cNvSpPr>
            <a:spLocks noGrp="1"/>
          </p:cNvSpPr>
          <p:nvPr>
            <p:ph type="body" sz="quarter" idx="27" hasCustomPrompt="1"/>
          </p:nvPr>
        </p:nvSpPr>
        <p:spPr>
          <a:xfrm>
            <a:off x="6540602" y="3363724"/>
            <a:ext cx="4899826" cy="749972"/>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45" name="文本占位符 2"/>
          <p:cNvSpPr>
            <a:spLocks noGrp="1"/>
          </p:cNvSpPr>
          <p:nvPr>
            <p:ph type="body" sz="quarter" idx="24" hasCustomPrompt="1"/>
          </p:nvPr>
        </p:nvSpPr>
        <p:spPr>
          <a:xfrm>
            <a:off x="6540603" y="1660522"/>
            <a:ext cx="3666860" cy="310752"/>
          </a:xfrm>
          <a:prstGeom prst="rect">
            <a:avLst/>
          </a:prstGeom>
        </p:spPr>
        <p:txBody>
          <a:bodyPr/>
          <a:lstStyle>
            <a:lvl1pPr marL="0" indent="0" algn="l" defTabSz="685165">
              <a:lnSpc>
                <a:spcPct val="100000"/>
              </a:lnSpc>
              <a:spcBef>
                <a:spcPct val="0"/>
              </a:spcBef>
              <a:buFont typeface="Arial" panose="020B0604020202020204" pitchFamily="34" charset="0"/>
              <a:buNone/>
              <a:defRPr sz="1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6" name="文本占位符 2"/>
          <p:cNvSpPr>
            <a:spLocks noGrp="1"/>
          </p:cNvSpPr>
          <p:nvPr>
            <p:ph type="body" sz="quarter" idx="26" hasCustomPrompt="1"/>
          </p:nvPr>
        </p:nvSpPr>
        <p:spPr>
          <a:xfrm>
            <a:off x="6540603" y="3029195"/>
            <a:ext cx="3666860" cy="310752"/>
          </a:xfrm>
          <a:prstGeom prst="rect">
            <a:avLst/>
          </a:prstGeom>
        </p:spPr>
        <p:txBody>
          <a:bodyPr/>
          <a:lstStyle>
            <a:lvl1pPr marL="0" indent="0" algn="l" defTabSz="685165">
              <a:lnSpc>
                <a:spcPct val="100000"/>
              </a:lnSpc>
              <a:spcBef>
                <a:spcPct val="0"/>
              </a:spcBef>
              <a:buFont typeface="Arial" panose="020B0604020202020204" pitchFamily="34" charset="0"/>
              <a:buNone/>
              <a:defRPr sz="1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7" name="文本占位符 2"/>
          <p:cNvSpPr>
            <a:spLocks noGrp="1"/>
          </p:cNvSpPr>
          <p:nvPr>
            <p:ph type="body" sz="quarter" idx="28" hasCustomPrompt="1"/>
          </p:nvPr>
        </p:nvSpPr>
        <p:spPr>
          <a:xfrm>
            <a:off x="6540603" y="4419687"/>
            <a:ext cx="3666860" cy="310752"/>
          </a:xfrm>
          <a:prstGeom prst="rect">
            <a:avLst/>
          </a:prstGeom>
        </p:spPr>
        <p:txBody>
          <a:bodyPr/>
          <a:lstStyle>
            <a:lvl1pPr marL="0" indent="0" algn="l" defTabSz="685165">
              <a:lnSpc>
                <a:spcPct val="100000"/>
              </a:lnSpc>
              <a:spcBef>
                <a:spcPct val="0"/>
              </a:spcBef>
              <a:buFont typeface="Arial" panose="020B0604020202020204" pitchFamily="34" charset="0"/>
              <a:buNone/>
              <a:defRPr sz="1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8" name="文本占位符 2"/>
          <p:cNvSpPr>
            <a:spLocks noGrp="1"/>
          </p:cNvSpPr>
          <p:nvPr>
            <p:ph type="body" sz="quarter" idx="29" hasCustomPrompt="1"/>
          </p:nvPr>
        </p:nvSpPr>
        <p:spPr>
          <a:xfrm>
            <a:off x="6540602" y="4754216"/>
            <a:ext cx="4899826" cy="749972"/>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文">
    <p:spTree>
      <p:nvGrpSpPr>
        <p:cNvPr id="1" name=""/>
        <p:cNvGrpSpPr/>
        <p:nvPr/>
      </p:nvGrpSpPr>
      <p:grpSpPr>
        <a:xfrm>
          <a:off x="0" y="0"/>
          <a:ext cx="0" cy="0"/>
          <a:chOff x="0" y="0"/>
          <a:chExt cx="0" cy="0"/>
        </a:xfrm>
      </p:grpSpPr>
      <p:sp>
        <p:nvSpPr>
          <p:cNvPr id="116" name="矩形 115"/>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27" name="文本占位符 2"/>
          <p:cNvSpPr>
            <a:spLocks noGrp="1"/>
          </p:cNvSpPr>
          <p:nvPr>
            <p:ph type="body" sz="quarter" idx="25" hasCustomPrompt="1"/>
          </p:nvPr>
        </p:nvSpPr>
        <p:spPr>
          <a:xfrm>
            <a:off x="6540602" y="2889407"/>
            <a:ext cx="4899826" cy="1489294"/>
          </a:xfrm>
          <a:prstGeom prst="rect">
            <a:avLst/>
          </a:prstGeom>
        </p:spPr>
        <p:txBody>
          <a:bodyPr/>
          <a:lstStyle>
            <a:lvl1pPr marL="285750" marR="0" indent="-285750" algn="l"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Char char="•"/>
              <a:defRPr/>
            </a:pPr>
            <a:r>
              <a:rPr kumimoji="1" lang="zh-CN" altLang="en-US" dirty="0"/>
              <a:t>输入正文内容输入正文内容输入正文内容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Char char="•"/>
              <a:defRPr/>
            </a:pPr>
            <a:r>
              <a:rPr kumimoji="1" lang="zh-CN" altLang="en-US" dirty="0"/>
              <a:t>输入正文内容输入正文内容输入正文内容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Char char="•"/>
              <a:defRPr/>
            </a:pPr>
            <a:r>
              <a:rPr kumimoji="1" lang="zh-CN" altLang="en-US" dirty="0"/>
              <a:t>输入正文内容输入正文内容输入正文内容</a:t>
            </a:r>
            <a:endParaRPr kumimoji="1" lang="en-US" altLang="zh-CN" dirty="0"/>
          </a:p>
        </p:txBody>
      </p:sp>
      <p:sp>
        <p:nvSpPr>
          <p:cNvPr id="17" name="文本占位符 2"/>
          <p:cNvSpPr>
            <a:spLocks noGrp="1"/>
          </p:cNvSpPr>
          <p:nvPr>
            <p:ph type="body" sz="quarter" idx="26" hasCustomPrompt="1"/>
          </p:nvPr>
        </p:nvSpPr>
        <p:spPr>
          <a:xfrm>
            <a:off x="6540603" y="2299062"/>
            <a:ext cx="3666860" cy="403811"/>
          </a:xfrm>
          <a:prstGeom prst="rect">
            <a:avLst/>
          </a:prstGeom>
        </p:spPr>
        <p:txBody>
          <a:bodyPr/>
          <a:lstStyle>
            <a:lvl1pPr marL="0" indent="0" algn="l" defTabSz="685165">
              <a:lnSpc>
                <a:spcPct val="100000"/>
              </a:lnSpc>
              <a:spcBef>
                <a:spcPct val="0"/>
              </a:spcBef>
              <a:buFont typeface="Arial" panose="020B0604020202020204" pitchFamily="34" charset="0"/>
              <a:buNone/>
              <a:defRPr sz="24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输入标题</a:t>
            </a:r>
            <a:endParaRPr kumimoji="1" lang="zh-CN" altLang="en-US" dirty="0"/>
          </a:p>
        </p:txBody>
      </p:sp>
      <p:sp>
        <p:nvSpPr>
          <p:cNvPr id="18"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19"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16" name="组 15"/>
          <p:cNvGrpSpPr/>
          <p:nvPr userDrawn="1"/>
        </p:nvGrpSpPr>
        <p:grpSpPr>
          <a:xfrm>
            <a:off x="0" y="6426000"/>
            <a:ext cx="12192000" cy="432000"/>
            <a:chOff x="0" y="6426000"/>
            <a:chExt cx="12192000" cy="432000"/>
          </a:xfrm>
        </p:grpSpPr>
        <p:sp>
          <p:nvSpPr>
            <p:cNvPr id="20" name="矩形 19"/>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1"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并列-1">
    <p:spTree>
      <p:nvGrpSpPr>
        <p:cNvPr id="1" name=""/>
        <p:cNvGrpSpPr/>
        <p:nvPr/>
      </p:nvGrpSpPr>
      <p:grpSpPr>
        <a:xfrm>
          <a:off x="0" y="0"/>
          <a:ext cx="0" cy="0"/>
          <a:chOff x="0" y="0"/>
          <a:chExt cx="0" cy="0"/>
        </a:xfrm>
      </p:grpSpPr>
      <p:sp>
        <p:nvSpPr>
          <p:cNvPr id="25" name="文本占位符 2"/>
          <p:cNvSpPr>
            <a:spLocks noGrp="1"/>
          </p:cNvSpPr>
          <p:nvPr>
            <p:ph type="body" sz="quarter" idx="15" hasCustomPrompt="1"/>
          </p:nvPr>
        </p:nvSpPr>
        <p:spPr>
          <a:xfrm>
            <a:off x="1717350" y="2889635"/>
            <a:ext cx="1939170" cy="354704"/>
          </a:xfrm>
          <a:prstGeom prst="rect">
            <a:avLst/>
          </a:prstGeom>
        </p:spPr>
        <p:txBody>
          <a:bodyPr/>
          <a:lstStyle>
            <a:lvl1pPr marL="0" indent="0" algn="ctr" defTabSz="685165">
              <a:spcBef>
                <a:spcPct val="0"/>
              </a:spcBef>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26" name="文本占位符 2"/>
          <p:cNvSpPr>
            <a:spLocks noGrp="1"/>
          </p:cNvSpPr>
          <p:nvPr>
            <p:ph type="body" sz="quarter" idx="16" hasCustomPrompt="1"/>
          </p:nvPr>
        </p:nvSpPr>
        <p:spPr>
          <a:xfrm>
            <a:off x="4024259" y="2889635"/>
            <a:ext cx="1939170" cy="354704"/>
          </a:xfrm>
          <a:prstGeom prst="rect">
            <a:avLst/>
          </a:prstGeom>
        </p:spPr>
        <p:txBody>
          <a:bodyPr/>
          <a:lstStyle>
            <a:lvl1pPr marL="0" indent="0" algn="ctr" defTabSz="685165">
              <a:spcBef>
                <a:spcPct val="0"/>
              </a:spcBef>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27" name="文本占位符 2"/>
          <p:cNvSpPr>
            <a:spLocks noGrp="1"/>
          </p:cNvSpPr>
          <p:nvPr>
            <p:ph type="body" sz="quarter" idx="17" hasCustomPrompt="1"/>
          </p:nvPr>
        </p:nvSpPr>
        <p:spPr>
          <a:xfrm>
            <a:off x="6331168" y="2889635"/>
            <a:ext cx="1939170" cy="354704"/>
          </a:xfrm>
          <a:prstGeom prst="rect">
            <a:avLst/>
          </a:prstGeom>
        </p:spPr>
        <p:txBody>
          <a:bodyPr/>
          <a:lstStyle>
            <a:lvl1pPr marL="0" indent="0" algn="ctr" defTabSz="685165">
              <a:spcBef>
                <a:spcPct val="0"/>
              </a:spcBef>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28" name="文本占位符 2"/>
          <p:cNvSpPr>
            <a:spLocks noGrp="1"/>
          </p:cNvSpPr>
          <p:nvPr>
            <p:ph type="body" sz="quarter" idx="18" hasCustomPrompt="1"/>
          </p:nvPr>
        </p:nvSpPr>
        <p:spPr>
          <a:xfrm>
            <a:off x="8638076" y="2889635"/>
            <a:ext cx="1939170" cy="354704"/>
          </a:xfrm>
          <a:prstGeom prst="rect">
            <a:avLst/>
          </a:prstGeom>
        </p:spPr>
        <p:txBody>
          <a:bodyPr/>
          <a:lstStyle>
            <a:lvl1pPr marL="0" indent="0" algn="ctr" defTabSz="685165">
              <a:spcBef>
                <a:spcPct val="0"/>
              </a:spcBef>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29" name="文本占位符 2"/>
          <p:cNvSpPr>
            <a:spLocks noGrp="1"/>
          </p:cNvSpPr>
          <p:nvPr>
            <p:ph type="body" sz="quarter" idx="19" hasCustomPrompt="1"/>
          </p:nvPr>
        </p:nvSpPr>
        <p:spPr>
          <a:xfrm>
            <a:off x="1717350" y="3416148"/>
            <a:ext cx="1939170" cy="2027449"/>
          </a:xfrm>
          <a:prstGeom prst="rect">
            <a:avLst/>
          </a:prstGeom>
        </p:spPr>
        <p:txBody>
          <a:bodyPr/>
          <a:lstStyle>
            <a:lvl1pPr marL="285750" marR="0" indent="-285750" algn="ctr"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33" name="文本占位符 2"/>
          <p:cNvSpPr>
            <a:spLocks noGrp="1"/>
          </p:cNvSpPr>
          <p:nvPr>
            <p:ph type="body" sz="quarter" idx="20" hasCustomPrompt="1"/>
          </p:nvPr>
        </p:nvSpPr>
        <p:spPr>
          <a:xfrm>
            <a:off x="4024259" y="3416148"/>
            <a:ext cx="1939170" cy="2027449"/>
          </a:xfrm>
          <a:prstGeom prst="rect">
            <a:avLst/>
          </a:prstGeom>
        </p:spPr>
        <p:txBody>
          <a:bodyPr/>
          <a:lstStyle>
            <a:lvl1pPr marL="285750" marR="0" indent="-285750" algn="ctr"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34" name="文本占位符 2"/>
          <p:cNvSpPr>
            <a:spLocks noGrp="1"/>
          </p:cNvSpPr>
          <p:nvPr>
            <p:ph type="body" sz="quarter" idx="21" hasCustomPrompt="1"/>
          </p:nvPr>
        </p:nvSpPr>
        <p:spPr>
          <a:xfrm>
            <a:off x="6314814" y="3416148"/>
            <a:ext cx="1939170" cy="2027449"/>
          </a:xfrm>
          <a:prstGeom prst="rect">
            <a:avLst/>
          </a:prstGeom>
        </p:spPr>
        <p:txBody>
          <a:bodyPr/>
          <a:lstStyle>
            <a:lvl1pPr marL="285750" marR="0" indent="-285750" algn="ctr"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35" name="文本占位符 2"/>
          <p:cNvSpPr>
            <a:spLocks noGrp="1"/>
          </p:cNvSpPr>
          <p:nvPr>
            <p:ph type="body" sz="quarter" idx="22" hasCustomPrompt="1"/>
          </p:nvPr>
        </p:nvSpPr>
        <p:spPr>
          <a:xfrm>
            <a:off x="8638076" y="3416148"/>
            <a:ext cx="1939170" cy="2027449"/>
          </a:xfrm>
          <a:prstGeom prst="rect">
            <a:avLst/>
          </a:prstGeom>
        </p:spPr>
        <p:txBody>
          <a:bodyPr/>
          <a:lstStyle>
            <a:lvl1pPr marL="285750" marR="0" indent="-285750" algn="ctr"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36" name="矩形 35"/>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30"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31" name="文本占位符 2"/>
          <p:cNvSpPr>
            <a:spLocks noGrp="1"/>
          </p:cNvSpPr>
          <p:nvPr>
            <p:ph type="body" sz="quarter" idx="23"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32" name="组 31"/>
          <p:cNvGrpSpPr/>
          <p:nvPr userDrawn="1"/>
        </p:nvGrpSpPr>
        <p:grpSpPr>
          <a:xfrm>
            <a:off x="0" y="6426000"/>
            <a:ext cx="12192000" cy="432000"/>
            <a:chOff x="0" y="6426000"/>
            <a:chExt cx="12192000" cy="432000"/>
          </a:xfrm>
        </p:grpSpPr>
        <p:sp>
          <p:nvSpPr>
            <p:cNvPr id="37" name="矩形 36"/>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38"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39" name="图片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
        <p:nvSpPr>
          <p:cNvPr id="40" name="文本占位符 2"/>
          <p:cNvSpPr>
            <a:spLocks noGrp="1"/>
          </p:cNvSpPr>
          <p:nvPr>
            <p:ph type="body" sz="quarter" idx="14" hasCustomPrompt="1"/>
          </p:nvPr>
        </p:nvSpPr>
        <p:spPr>
          <a:xfrm>
            <a:off x="1717349" y="1631958"/>
            <a:ext cx="8859897" cy="586986"/>
          </a:xfrm>
          <a:prstGeom prst="rect">
            <a:avLst/>
          </a:prstGeom>
        </p:spPr>
        <p:txBody>
          <a:bodyPr/>
          <a:lstStyle>
            <a:lvl1pPr marL="0" indent="0" algn="ctr" defTabSz="685165">
              <a:lnSpc>
                <a:spcPct val="100000"/>
              </a:lnSpc>
              <a:spcBef>
                <a:spcPct val="0"/>
              </a:spcBef>
              <a:buNone/>
              <a:defRPr sz="36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并列-2">
    <p:spTree>
      <p:nvGrpSpPr>
        <p:cNvPr id="1" name=""/>
        <p:cNvGrpSpPr/>
        <p:nvPr/>
      </p:nvGrpSpPr>
      <p:grpSpPr>
        <a:xfrm>
          <a:off x="0" y="0"/>
          <a:ext cx="0" cy="0"/>
          <a:chOff x="0" y="0"/>
          <a:chExt cx="0" cy="0"/>
        </a:xfrm>
      </p:grpSpPr>
      <p:sp>
        <p:nvSpPr>
          <p:cNvPr id="26" name="文本占位符 2"/>
          <p:cNvSpPr>
            <a:spLocks noGrp="1"/>
          </p:cNvSpPr>
          <p:nvPr>
            <p:ph type="body" sz="quarter" idx="19" hasCustomPrompt="1"/>
          </p:nvPr>
        </p:nvSpPr>
        <p:spPr>
          <a:xfrm>
            <a:off x="2066193" y="2514680"/>
            <a:ext cx="3748953" cy="1027417"/>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27" name="文本占位符 2"/>
          <p:cNvSpPr>
            <a:spLocks noGrp="1"/>
          </p:cNvSpPr>
          <p:nvPr>
            <p:ph type="body" sz="quarter" idx="20" hasCustomPrompt="1"/>
          </p:nvPr>
        </p:nvSpPr>
        <p:spPr>
          <a:xfrm>
            <a:off x="1194013" y="2184935"/>
            <a:ext cx="708407" cy="483827"/>
          </a:xfrm>
          <a:prstGeom prst="rect">
            <a:avLst/>
          </a:prstGeom>
        </p:spPr>
        <p:txBody>
          <a:bodyPr/>
          <a:lstStyle>
            <a:lvl1pPr marL="0" indent="0" algn="ctr" defTabSz="685165">
              <a:spcBef>
                <a:spcPct val="0"/>
              </a:spcBef>
              <a:buFont typeface="Arial" panose="020B0604020202020204" pitchFamily="34" charset="0"/>
              <a:buNone/>
              <a:defRPr sz="28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en-US" altLang="zh-CN" dirty="0"/>
              <a:t>01</a:t>
            </a:r>
            <a:endParaRPr kumimoji="1" lang="zh-CN" altLang="en-US" dirty="0"/>
          </a:p>
        </p:txBody>
      </p:sp>
      <p:sp>
        <p:nvSpPr>
          <p:cNvPr id="32" name="文本占位符 2"/>
          <p:cNvSpPr>
            <a:spLocks noGrp="1"/>
          </p:cNvSpPr>
          <p:nvPr>
            <p:ph type="body" sz="quarter" idx="22" hasCustomPrompt="1"/>
          </p:nvPr>
        </p:nvSpPr>
        <p:spPr>
          <a:xfrm>
            <a:off x="7188082" y="2514680"/>
            <a:ext cx="3748953" cy="1027417"/>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33" name="文本占位符 2"/>
          <p:cNvSpPr>
            <a:spLocks noGrp="1"/>
          </p:cNvSpPr>
          <p:nvPr>
            <p:ph type="body" sz="quarter" idx="23" hasCustomPrompt="1"/>
          </p:nvPr>
        </p:nvSpPr>
        <p:spPr>
          <a:xfrm>
            <a:off x="6315902" y="2184935"/>
            <a:ext cx="708407" cy="483827"/>
          </a:xfrm>
          <a:prstGeom prst="rect">
            <a:avLst/>
          </a:prstGeom>
        </p:spPr>
        <p:txBody>
          <a:bodyPr/>
          <a:lstStyle>
            <a:lvl1pPr marL="0" indent="0" algn="ctr" defTabSz="685165">
              <a:spcBef>
                <a:spcPct val="0"/>
              </a:spcBef>
              <a:buFont typeface="Arial" panose="020B0604020202020204" pitchFamily="34" charset="0"/>
              <a:buNone/>
              <a:defRPr sz="28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en-US" altLang="zh-CN"/>
              <a:t>01</a:t>
            </a:r>
            <a:endParaRPr kumimoji="1" lang="zh-CN" altLang="en-US" dirty="0"/>
          </a:p>
        </p:txBody>
      </p:sp>
      <p:sp>
        <p:nvSpPr>
          <p:cNvPr id="35" name="文本占位符 2"/>
          <p:cNvSpPr>
            <a:spLocks noGrp="1"/>
          </p:cNvSpPr>
          <p:nvPr>
            <p:ph type="body" sz="quarter" idx="25" hasCustomPrompt="1"/>
          </p:nvPr>
        </p:nvSpPr>
        <p:spPr>
          <a:xfrm>
            <a:off x="2066193" y="4334063"/>
            <a:ext cx="3748953" cy="1027417"/>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36" name="文本占位符 2"/>
          <p:cNvSpPr>
            <a:spLocks noGrp="1"/>
          </p:cNvSpPr>
          <p:nvPr>
            <p:ph type="body" sz="quarter" idx="26" hasCustomPrompt="1"/>
          </p:nvPr>
        </p:nvSpPr>
        <p:spPr>
          <a:xfrm>
            <a:off x="1194013" y="4004318"/>
            <a:ext cx="708407" cy="483827"/>
          </a:xfrm>
          <a:prstGeom prst="rect">
            <a:avLst/>
          </a:prstGeom>
        </p:spPr>
        <p:txBody>
          <a:bodyPr/>
          <a:lstStyle>
            <a:lvl1pPr marL="0" indent="0" algn="ctr" defTabSz="685165">
              <a:spcBef>
                <a:spcPct val="0"/>
              </a:spcBef>
              <a:buFont typeface="Arial" panose="020B0604020202020204" pitchFamily="34" charset="0"/>
              <a:buNone/>
              <a:defRPr sz="28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en-US" altLang="zh-CN"/>
              <a:t>01</a:t>
            </a:r>
            <a:endParaRPr kumimoji="1" lang="zh-CN" altLang="en-US" dirty="0"/>
          </a:p>
        </p:txBody>
      </p:sp>
      <p:sp>
        <p:nvSpPr>
          <p:cNvPr id="38" name="文本占位符 2"/>
          <p:cNvSpPr>
            <a:spLocks noGrp="1"/>
          </p:cNvSpPr>
          <p:nvPr>
            <p:ph type="body" sz="quarter" idx="28" hasCustomPrompt="1"/>
          </p:nvPr>
        </p:nvSpPr>
        <p:spPr>
          <a:xfrm>
            <a:off x="7188082" y="4334063"/>
            <a:ext cx="3748953" cy="1027417"/>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输入正文内容输入正文内容输入正文内容</a:t>
            </a:r>
            <a:endParaRPr kumimoji="1" lang="en-US" altLang="zh-CN" dirty="0"/>
          </a:p>
          <a:p>
            <a:pPr marL="0" lvl="0" defTabSz="685165">
              <a:spcBef>
                <a:spcPct val="0"/>
              </a:spcBef>
            </a:pPr>
            <a:r>
              <a:rPr kumimoji="1" lang="zh-CN" altLang="en-US" dirty="0"/>
              <a:t>输入正文内容输入正文内容</a:t>
            </a:r>
            <a:endParaRPr kumimoji="1" lang="en-US" altLang="zh-CN" dirty="0"/>
          </a:p>
        </p:txBody>
      </p:sp>
      <p:sp>
        <p:nvSpPr>
          <p:cNvPr id="39" name="文本占位符 2"/>
          <p:cNvSpPr>
            <a:spLocks noGrp="1"/>
          </p:cNvSpPr>
          <p:nvPr>
            <p:ph type="body" sz="quarter" idx="29" hasCustomPrompt="1"/>
          </p:nvPr>
        </p:nvSpPr>
        <p:spPr>
          <a:xfrm>
            <a:off x="6315902" y="4004318"/>
            <a:ext cx="708407" cy="483827"/>
          </a:xfrm>
          <a:prstGeom prst="rect">
            <a:avLst/>
          </a:prstGeom>
        </p:spPr>
        <p:txBody>
          <a:bodyPr/>
          <a:lstStyle>
            <a:lvl1pPr marL="0" indent="0" algn="ctr" defTabSz="685165">
              <a:spcBef>
                <a:spcPct val="0"/>
              </a:spcBef>
              <a:buFont typeface="Arial" panose="020B0604020202020204" pitchFamily="34" charset="0"/>
              <a:buNone/>
              <a:defRPr sz="28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en-US" altLang="zh-CN"/>
              <a:t>01</a:t>
            </a:r>
            <a:endParaRPr kumimoji="1" lang="zh-CN" altLang="en-US" dirty="0"/>
          </a:p>
        </p:txBody>
      </p:sp>
      <p:sp>
        <p:nvSpPr>
          <p:cNvPr id="40" name="矩形 39"/>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28"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29"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30" name="组 29"/>
          <p:cNvGrpSpPr/>
          <p:nvPr userDrawn="1"/>
        </p:nvGrpSpPr>
        <p:grpSpPr>
          <a:xfrm>
            <a:off x="0" y="6426000"/>
            <a:ext cx="12192000" cy="432000"/>
            <a:chOff x="0" y="6426000"/>
            <a:chExt cx="12192000" cy="432000"/>
          </a:xfrm>
        </p:grpSpPr>
        <p:sp>
          <p:nvSpPr>
            <p:cNvPr id="41" name="矩形 40"/>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42"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43" name="图片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
        <p:nvSpPr>
          <p:cNvPr id="44" name="文本占位符 2"/>
          <p:cNvSpPr>
            <a:spLocks noGrp="1"/>
          </p:cNvSpPr>
          <p:nvPr>
            <p:ph type="body" sz="quarter" idx="15" hasCustomPrompt="1"/>
          </p:nvPr>
        </p:nvSpPr>
        <p:spPr>
          <a:xfrm>
            <a:off x="2066194" y="2018562"/>
            <a:ext cx="1939170" cy="459015"/>
          </a:xfrm>
          <a:prstGeom prst="rect">
            <a:avLst/>
          </a:prstGeom>
        </p:spPr>
        <p:txBody>
          <a:bodyPr/>
          <a:lstStyle>
            <a:lvl1pPr marL="0" indent="0" algn="l" defTabSz="685165">
              <a:lnSpc>
                <a:spcPct val="100000"/>
              </a:lnSpc>
              <a:spcBef>
                <a:spcPct val="0"/>
              </a:spcBef>
              <a:buFont typeface="Arial" panose="020B0604020202020204" pitchFamily="34" charset="0"/>
              <a:buNone/>
              <a:defRPr sz="2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5" name="文本占位符 2"/>
          <p:cNvSpPr>
            <a:spLocks noGrp="1"/>
          </p:cNvSpPr>
          <p:nvPr>
            <p:ph type="body" sz="quarter" idx="21" hasCustomPrompt="1"/>
          </p:nvPr>
        </p:nvSpPr>
        <p:spPr>
          <a:xfrm>
            <a:off x="7188083" y="2018562"/>
            <a:ext cx="1939170" cy="459015"/>
          </a:xfrm>
          <a:prstGeom prst="rect">
            <a:avLst/>
          </a:prstGeom>
        </p:spPr>
        <p:txBody>
          <a:bodyPr/>
          <a:lstStyle>
            <a:lvl1pPr marL="0" indent="0" algn="l" defTabSz="685165">
              <a:lnSpc>
                <a:spcPct val="100000"/>
              </a:lnSpc>
              <a:spcBef>
                <a:spcPct val="0"/>
              </a:spcBef>
              <a:buFont typeface="Arial" panose="020B0604020202020204" pitchFamily="34" charset="0"/>
              <a:buNone/>
              <a:defRPr sz="2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6" name="文本占位符 2"/>
          <p:cNvSpPr>
            <a:spLocks noGrp="1"/>
          </p:cNvSpPr>
          <p:nvPr>
            <p:ph type="body" sz="quarter" idx="24" hasCustomPrompt="1"/>
          </p:nvPr>
        </p:nvSpPr>
        <p:spPr>
          <a:xfrm>
            <a:off x="2066194" y="3837945"/>
            <a:ext cx="1939170" cy="459015"/>
          </a:xfrm>
          <a:prstGeom prst="rect">
            <a:avLst/>
          </a:prstGeom>
        </p:spPr>
        <p:txBody>
          <a:bodyPr/>
          <a:lstStyle>
            <a:lvl1pPr marL="0" indent="0" algn="l" defTabSz="685165">
              <a:lnSpc>
                <a:spcPct val="100000"/>
              </a:lnSpc>
              <a:spcBef>
                <a:spcPct val="0"/>
              </a:spcBef>
              <a:buFont typeface="Arial" panose="020B0604020202020204" pitchFamily="34" charset="0"/>
              <a:buNone/>
              <a:defRPr sz="2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53" name="文本占位符 2"/>
          <p:cNvSpPr>
            <a:spLocks noGrp="1"/>
          </p:cNvSpPr>
          <p:nvPr>
            <p:ph type="body" sz="quarter" idx="27" hasCustomPrompt="1"/>
          </p:nvPr>
        </p:nvSpPr>
        <p:spPr>
          <a:xfrm>
            <a:off x="7188083" y="3837945"/>
            <a:ext cx="1939170" cy="459015"/>
          </a:xfrm>
          <a:prstGeom prst="rect">
            <a:avLst/>
          </a:prstGeom>
        </p:spPr>
        <p:txBody>
          <a:bodyPr/>
          <a:lstStyle>
            <a:lvl1pPr marL="0" indent="0" algn="l" defTabSz="685165">
              <a:lnSpc>
                <a:spcPct val="100000"/>
              </a:lnSpc>
              <a:spcBef>
                <a:spcPct val="0"/>
              </a:spcBef>
              <a:buFont typeface="Arial" panose="020B0604020202020204" pitchFamily="34" charset="0"/>
              <a:buNone/>
              <a:defRPr sz="2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并列-3">
    <p:spTree>
      <p:nvGrpSpPr>
        <p:cNvPr id="1" name=""/>
        <p:cNvGrpSpPr/>
        <p:nvPr/>
      </p:nvGrpSpPr>
      <p:grpSpPr>
        <a:xfrm>
          <a:off x="0" y="0"/>
          <a:ext cx="0" cy="0"/>
          <a:chOff x="0" y="0"/>
          <a:chExt cx="0" cy="0"/>
        </a:xfrm>
      </p:grpSpPr>
      <p:sp>
        <p:nvSpPr>
          <p:cNvPr id="116" name="矩形 115"/>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27" name="文本占位符 2"/>
          <p:cNvSpPr>
            <a:spLocks noGrp="1"/>
          </p:cNvSpPr>
          <p:nvPr>
            <p:ph type="body" sz="quarter" idx="25" hasCustomPrompt="1"/>
          </p:nvPr>
        </p:nvSpPr>
        <p:spPr>
          <a:xfrm>
            <a:off x="5804071" y="1674791"/>
            <a:ext cx="4899826" cy="1077331"/>
          </a:xfrm>
          <a:prstGeom prst="rect">
            <a:avLst/>
          </a:prstGeom>
        </p:spPr>
        <p:txBody>
          <a:bodyPr/>
          <a:lstStyle>
            <a:lvl1pPr marL="285750" marR="0" indent="-285750" algn="l"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p:txBody>
      </p:sp>
      <p:sp>
        <p:nvSpPr>
          <p:cNvPr id="34" name="文本占位符 2"/>
          <p:cNvSpPr>
            <a:spLocks noGrp="1"/>
          </p:cNvSpPr>
          <p:nvPr>
            <p:ph type="body" sz="quarter" idx="24" hasCustomPrompt="1"/>
          </p:nvPr>
        </p:nvSpPr>
        <p:spPr>
          <a:xfrm>
            <a:off x="1769368" y="1980511"/>
            <a:ext cx="3666860" cy="465893"/>
          </a:xfrm>
          <a:prstGeom prst="rect">
            <a:avLst/>
          </a:prstGeom>
        </p:spPr>
        <p:txBody>
          <a:bodyPr/>
          <a:lstStyle>
            <a:lvl1pPr marL="0" indent="0" algn="l" defTabSz="685165">
              <a:spcBef>
                <a:spcPct val="0"/>
              </a:spcBef>
              <a:buFont typeface="Arial" panose="020B0604020202020204" pitchFamily="34" charset="0"/>
              <a:buNone/>
              <a:defRPr sz="32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18" name="文本占位符 2"/>
          <p:cNvSpPr>
            <a:spLocks noGrp="1"/>
          </p:cNvSpPr>
          <p:nvPr>
            <p:ph type="body" sz="quarter" idx="30" hasCustomPrompt="1"/>
          </p:nvPr>
        </p:nvSpPr>
        <p:spPr>
          <a:xfrm>
            <a:off x="1769368" y="3347409"/>
            <a:ext cx="3666860" cy="465893"/>
          </a:xfrm>
          <a:prstGeom prst="rect">
            <a:avLst/>
          </a:prstGeom>
        </p:spPr>
        <p:txBody>
          <a:bodyPr/>
          <a:lstStyle>
            <a:lvl1pPr marL="0" indent="0" algn="l" defTabSz="685165">
              <a:spcBef>
                <a:spcPct val="0"/>
              </a:spcBef>
              <a:buFont typeface="Arial" panose="020B0604020202020204" pitchFamily="34" charset="0"/>
              <a:buNone/>
              <a:defRPr sz="32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19" name="文本占位符 2"/>
          <p:cNvSpPr>
            <a:spLocks noGrp="1"/>
          </p:cNvSpPr>
          <p:nvPr>
            <p:ph type="body" sz="quarter" idx="31" hasCustomPrompt="1"/>
          </p:nvPr>
        </p:nvSpPr>
        <p:spPr>
          <a:xfrm>
            <a:off x="1769368" y="4739676"/>
            <a:ext cx="3666860" cy="465893"/>
          </a:xfrm>
          <a:prstGeom prst="rect">
            <a:avLst/>
          </a:prstGeom>
        </p:spPr>
        <p:txBody>
          <a:bodyPr/>
          <a:lstStyle>
            <a:lvl1pPr marL="0" indent="0" algn="l" defTabSz="685165">
              <a:spcBef>
                <a:spcPct val="0"/>
              </a:spcBef>
              <a:buFont typeface="Arial" panose="020B0604020202020204" pitchFamily="34" charset="0"/>
              <a:buNone/>
              <a:defRPr sz="32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20" name="文本占位符 2"/>
          <p:cNvSpPr>
            <a:spLocks noGrp="1"/>
          </p:cNvSpPr>
          <p:nvPr>
            <p:ph type="body" sz="quarter" idx="32" hasCustomPrompt="1"/>
          </p:nvPr>
        </p:nvSpPr>
        <p:spPr>
          <a:xfrm>
            <a:off x="5804071" y="3043467"/>
            <a:ext cx="4899826" cy="1077331"/>
          </a:xfrm>
          <a:prstGeom prst="rect">
            <a:avLst/>
          </a:prstGeom>
        </p:spPr>
        <p:txBody>
          <a:bodyPr/>
          <a:lstStyle>
            <a:lvl1pPr marL="285750" marR="0" indent="-285750" algn="l"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p:txBody>
      </p:sp>
      <p:sp>
        <p:nvSpPr>
          <p:cNvPr id="21" name="文本占位符 2"/>
          <p:cNvSpPr>
            <a:spLocks noGrp="1"/>
          </p:cNvSpPr>
          <p:nvPr>
            <p:ph type="body" sz="quarter" idx="33" hasCustomPrompt="1"/>
          </p:nvPr>
        </p:nvSpPr>
        <p:spPr>
          <a:xfrm>
            <a:off x="5804071" y="4433956"/>
            <a:ext cx="4899826" cy="1077331"/>
          </a:xfrm>
          <a:prstGeom prst="rect">
            <a:avLst/>
          </a:prstGeom>
        </p:spPr>
        <p:txBody>
          <a:bodyPr/>
          <a:lstStyle>
            <a:lvl1pPr marL="285750" marR="0" indent="-285750" algn="l" defTabSz="685165" rtl="0" eaLnBrk="1" fontAlgn="auto" latinLnBrk="0" hangingPunct="1">
              <a:lnSpc>
                <a:spcPct val="150000"/>
              </a:lnSpc>
              <a:spcBef>
                <a:spcPct val="0"/>
              </a:spcBef>
              <a:spcAft>
                <a:spcPts val="0"/>
              </a:spcAft>
              <a:buClrTx/>
              <a:buSzTx/>
              <a:buFont typeface="Arial" panose="020B0604020202020204" pitchFamily="34" charset="0"/>
              <a:buChar char="•"/>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defRPr/>
            </a:pPr>
            <a:r>
              <a:rPr kumimoji="1" lang="zh-CN" altLang="en-US" dirty="0"/>
              <a:t>输入正文内容输入正文内容</a:t>
            </a:r>
            <a:endParaRPr kumimoji="1" lang="en-US" altLang="zh-CN" dirty="0"/>
          </a:p>
        </p:txBody>
      </p:sp>
      <p:sp>
        <p:nvSpPr>
          <p:cNvPr id="22"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28"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29" name="组 28"/>
          <p:cNvGrpSpPr/>
          <p:nvPr userDrawn="1"/>
        </p:nvGrpSpPr>
        <p:grpSpPr>
          <a:xfrm>
            <a:off x="0" y="6426000"/>
            <a:ext cx="12192000" cy="432000"/>
            <a:chOff x="0" y="6426000"/>
            <a:chExt cx="12192000" cy="432000"/>
          </a:xfrm>
        </p:grpSpPr>
        <p:sp>
          <p:nvSpPr>
            <p:cNvPr id="30" name="矩形 29"/>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31"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32" name="图片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并列-4">
    <p:spTree>
      <p:nvGrpSpPr>
        <p:cNvPr id="1" name=""/>
        <p:cNvGrpSpPr/>
        <p:nvPr/>
      </p:nvGrpSpPr>
      <p:grpSpPr>
        <a:xfrm>
          <a:off x="0" y="0"/>
          <a:ext cx="0" cy="0"/>
          <a:chOff x="0" y="0"/>
          <a:chExt cx="0" cy="0"/>
        </a:xfrm>
      </p:grpSpPr>
      <p:sp>
        <p:nvSpPr>
          <p:cNvPr id="116" name="矩形 115"/>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36" name="文本占位符 2"/>
          <p:cNvSpPr>
            <a:spLocks noGrp="1"/>
          </p:cNvSpPr>
          <p:nvPr>
            <p:ph type="body" sz="quarter" idx="22" hasCustomPrompt="1"/>
          </p:nvPr>
        </p:nvSpPr>
        <p:spPr>
          <a:xfrm>
            <a:off x="1061163" y="1978646"/>
            <a:ext cx="4049540" cy="536208"/>
          </a:xfrm>
          <a:prstGeom prst="rect">
            <a:avLst/>
          </a:prstGeom>
        </p:spPr>
        <p:txBody>
          <a:bodyPr/>
          <a:lstStyle>
            <a:lvl1pPr marL="0" indent="0" algn="ctr">
              <a:buNone/>
              <a:defRPr sz="1400" b="0" i="0">
                <a:solidFill>
                  <a:schemeClr val="tx1"/>
                </a:solidFill>
                <a:latin typeface="+mn-ea"/>
                <a:ea typeface="+mn-ea"/>
                <a:cs typeface="Noto Sans CJK SC" panose="020B0500000000000000" charset="-122"/>
              </a:defRPr>
            </a:lvl1pPr>
          </a:lstStyle>
          <a:p>
            <a:pPr lvl="0"/>
            <a:r>
              <a:rPr kumimoji="1" lang="zh-CN" altLang="en-US" dirty="0"/>
              <a:t>输入正文内容输入正文内容</a:t>
            </a:r>
            <a:endParaRPr kumimoji="1" lang="en-US" altLang="zh-CN" dirty="0"/>
          </a:p>
          <a:p>
            <a:pPr lvl="0"/>
            <a:r>
              <a:rPr kumimoji="1" lang="zh-CN" altLang="en-US" dirty="0"/>
              <a:t>输入正文内容</a:t>
            </a:r>
            <a:endParaRPr kumimoji="1" lang="en-US" altLang="zh-CN" dirty="0"/>
          </a:p>
        </p:txBody>
      </p:sp>
      <p:sp>
        <p:nvSpPr>
          <p:cNvPr id="38" name="文本占位符 2"/>
          <p:cNvSpPr>
            <a:spLocks noGrp="1"/>
          </p:cNvSpPr>
          <p:nvPr>
            <p:ph type="body" sz="quarter" idx="29" hasCustomPrompt="1"/>
          </p:nvPr>
        </p:nvSpPr>
        <p:spPr>
          <a:xfrm>
            <a:off x="7081297" y="1978646"/>
            <a:ext cx="4049540" cy="536208"/>
          </a:xfrm>
          <a:prstGeom prst="rect">
            <a:avLst/>
          </a:prstGeom>
        </p:spPr>
        <p:txBody>
          <a:bodyPr/>
          <a:lstStyle>
            <a:lvl1pPr marL="0" indent="0" algn="ctr">
              <a:buNone/>
              <a:defRPr sz="1400" b="0" i="0">
                <a:solidFill>
                  <a:schemeClr val="tx1"/>
                </a:solidFill>
                <a:latin typeface="+mn-ea"/>
                <a:ea typeface="+mn-ea"/>
                <a:cs typeface="Noto Sans CJK SC" panose="020B0500000000000000" charset="-122"/>
              </a:defRPr>
            </a:lvl1pPr>
          </a:lstStyle>
          <a:p>
            <a:pPr lvl="0"/>
            <a:r>
              <a:rPr kumimoji="1" lang="zh-CN" altLang="en-US" dirty="0"/>
              <a:t>输入正文内容输入正文内容</a:t>
            </a:r>
            <a:endParaRPr kumimoji="1" lang="en-US" altLang="zh-CN" dirty="0"/>
          </a:p>
          <a:p>
            <a:pPr lvl="0"/>
            <a:r>
              <a:rPr kumimoji="1" lang="zh-CN" altLang="en-US" dirty="0"/>
              <a:t>输入正文内容</a:t>
            </a:r>
            <a:endParaRPr kumimoji="1" lang="en-US" altLang="zh-CN" dirty="0"/>
          </a:p>
        </p:txBody>
      </p:sp>
      <p:sp>
        <p:nvSpPr>
          <p:cNvPr id="40" name="文本占位符 2"/>
          <p:cNvSpPr>
            <a:spLocks noGrp="1"/>
          </p:cNvSpPr>
          <p:nvPr>
            <p:ph type="body" sz="quarter" idx="31" hasCustomPrompt="1"/>
          </p:nvPr>
        </p:nvSpPr>
        <p:spPr>
          <a:xfrm>
            <a:off x="1061163" y="4768193"/>
            <a:ext cx="4049540" cy="536208"/>
          </a:xfrm>
          <a:prstGeom prst="rect">
            <a:avLst/>
          </a:prstGeom>
        </p:spPr>
        <p:txBody>
          <a:bodyPr/>
          <a:lstStyle>
            <a:lvl1pPr marL="0" indent="0" algn="ctr">
              <a:buNone/>
              <a:defRPr sz="1400" b="0" i="0">
                <a:solidFill>
                  <a:schemeClr val="tx1"/>
                </a:solidFill>
                <a:latin typeface="+mn-ea"/>
                <a:ea typeface="+mn-ea"/>
                <a:cs typeface="Noto Sans CJK SC" panose="020B0500000000000000" charset="-122"/>
              </a:defRPr>
            </a:lvl1pPr>
          </a:lstStyle>
          <a:p>
            <a:pPr lvl="0"/>
            <a:r>
              <a:rPr kumimoji="1" lang="zh-CN" altLang="en-US" dirty="0"/>
              <a:t>输入正文内容输入正文内容</a:t>
            </a:r>
            <a:endParaRPr kumimoji="1" lang="en-US" altLang="zh-CN" dirty="0"/>
          </a:p>
          <a:p>
            <a:pPr lvl="0"/>
            <a:r>
              <a:rPr kumimoji="1" lang="zh-CN" altLang="en-US" dirty="0"/>
              <a:t>输入正文内容</a:t>
            </a:r>
            <a:endParaRPr kumimoji="1" lang="en-US" altLang="zh-CN" dirty="0"/>
          </a:p>
        </p:txBody>
      </p:sp>
      <p:sp>
        <p:nvSpPr>
          <p:cNvPr id="42" name="文本占位符 2"/>
          <p:cNvSpPr>
            <a:spLocks noGrp="1"/>
          </p:cNvSpPr>
          <p:nvPr>
            <p:ph type="body" sz="quarter" idx="33" hasCustomPrompt="1"/>
          </p:nvPr>
        </p:nvSpPr>
        <p:spPr>
          <a:xfrm>
            <a:off x="7081297" y="4768193"/>
            <a:ext cx="4049540" cy="536208"/>
          </a:xfrm>
          <a:prstGeom prst="rect">
            <a:avLst/>
          </a:prstGeom>
        </p:spPr>
        <p:txBody>
          <a:bodyPr/>
          <a:lstStyle>
            <a:lvl1pPr marL="0" indent="0" algn="ctr">
              <a:buNone/>
              <a:defRPr sz="1400" b="0" i="0">
                <a:solidFill>
                  <a:schemeClr val="tx1"/>
                </a:solidFill>
                <a:latin typeface="+mn-ea"/>
                <a:ea typeface="+mn-ea"/>
                <a:cs typeface="Noto Sans CJK SC" panose="020B0500000000000000" charset="-122"/>
              </a:defRPr>
            </a:lvl1pPr>
          </a:lstStyle>
          <a:p>
            <a:pPr lvl="0"/>
            <a:r>
              <a:rPr kumimoji="1" lang="zh-CN" altLang="en-US" dirty="0"/>
              <a:t>输入正文内容输入正文内容</a:t>
            </a:r>
            <a:endParaRPr kumimoji="1" lang="en-US" altLang="zh-CN" dirty="0"/>
          </a:p>
          <a:p>
            <a:pPr lvl="0"/>
            <a:r>
              <a:rPr kumimoji="1" lang="zh-CN" altLang="en-US" dirty="0"/>
              <a:t>输入正文内容</a:t>
            </a:r>
            <a:endParaRPr kumimoji="1" lang="en-US" altLang="zh-CN" dirty="0"/>
          </a:p>
        </p:txBody>
      </p:sp>
      <p:sp>
        <p:nvSpPr>
          <p:cNvPr id="20"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21"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sp>
        <p:nvSpPr>
          <p:cNvPr id="22" name="稻壳儿春秋广告/盗版必究        原创来源：http://chn.docer.com/works?userid=199329941#!/work_time"/>
          <p:cNvSpPr/>
          <p:nvPr userDrawn="1"/>
        </p:nvSpPr>
        <p:spPr>
          <a:xfrm>
            <a:off x="4060254" y="2669334"/>
            <a:ext cx="1519332" cy="15193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Noto Sans CJK SC 常规体" charset="-122"/>
              <a:ea typeface="Noto Sans CJK SC 常规体" charset="-122"/>
            </a:endParaRPr>
          </a:p>
        </p:txBody>
      </p:sp>
      <p:sp>
        <p:nvSpPr>
          <p:cNvPr id="27" name="稻壳儿春秋广告/盗版必究        原创来源：http://chn.docer.com/works?userid=199329941#!/work_time"/>
          <p:cNvSpPr/>
          <p:nvPr userDrawn="1"/>
        </p:nvSpPr>
        <p:spPr>
          <a:xfrm>
            <a:off x="6612414" y="2669334"/>
            <a:ext cx="1519332" cy="15193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Noto Sans CJK SC 常规体" charset="-122"/>
              <a:ea typeface="Noto Sans CJK SC 常规体" charset="-122"/>
            </a:endParaRPr>
          </a:p>
        </p:txBody>
      </p:sp>
      <p:sp>
        <p:nvSpPr>
          <p:cNvPr id="28" name="稻壳儿春秋广告/盗版必究        原创来源：http://chn.docer.com/works?userid=199329941#!/work_time"/>
          <p:cNvSpPr/>
          <p:nvPr userDrawn="1"/>
        </p:nvSpPr>
        <p:spPr>
          <a:xfrm>
            <a:off x="5336334" y="1393254"/>
            <a:ext cx="1519332" cy="1519332"/>
          </a:xfrm>
          <a:prstGeom prst="ellipse">
            <a:avLst/>
          </a:prstGeom>
          <a:solidFill>
            <a:schemeClr val="bg2">
              <a:lumMod val="20000"/>
              <a:lumOff val="80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2731"/>
              </a:solidFill>
              <a:latin typeface="Noto Sans CJK SC 常规体" charset="-122"/>
              <a:ea typeface="Noto Sans CJK SC 常规体" charset="-122"/>
            </a:endParaRPr>
          </a:p>
        </p:txBody>
      </p:sp>
      <p:sp>
        <p:nvSpPr>
          <p:cNvPr id="29" name="稻壳儿春秋广告/盗版必究        原创来源：http://chn.docer.com/works?userid=199329941#!/work_time"/>
          <p:cNvSpPr/>
          <p:nvPr userDrawn="1"/>
        </p:nvSpPr>
        <p:spPr>
          <a:xfrm>
            <a:off x="5336334" y="3945414"/>
            <a:ext cx="1519332" cy="1519332"/>
          </a:xfrm>
          <a:prstGeom prst="ellipse">
            <a:avLst/>
          </a:prstGeom>
          <a:solidFill>
            <a:schemeClr val="bg2">
              <a:lumMod val="20000"/>
              <a:lumOff val="80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2731"/>
              </a:solidFill>
              <a:latin typeface="Noto Sans CJK SC 常规体" charset="-122"/>
              <a:ea typeface="Noto Sans CJK SC 常规体" charset="-122"/>
            </a:endParaRPr>
          </a:p>
        </p:txBody>
      </p:sp>
      <p:grpSp>
        <p:nvGrpSpPr>
          <p:cNvPr id="30" name="组 29"/>
          <p:cNvGrpSpPr/>
          <p:nvPr userDrawn="1"/>
        </p:nvGrpSpPr>
        <p:grpSpPr>
          <a:xfrm>
            <a:off x="0" y="6426000"/>
            <a:ext cx="12192000" cy="432000"/>
            <a:chOff x="0" y="6426000"/>
            <a:chExt cx="12192000" cy="432000"/>
          </a:xfrm>
        </p:grpSpPr>
        <p:sp>
          <p:nvSpPr>
            <p:cNvPr id="31" name="矩形 30"/>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32"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44" name="图片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
        <p:nvSpPr>
          <p:cNvPr id="45" name="文本占位符 2"/>
          <p:cNvSpPr>
            <a:spLocks noGrp="1"/>
          </p:cNvSpPr>
          <p:nvPr>
            <p:ph type="body" sz="quarter" idx="27" hasCustomPrompt="1"/>
          </p:nvPr>
        </p:nvSpPr>
        <p:spPr>
          <a:xfrm>
            <a:off x="1061163" y="1523350"/>
            <a:ext cx="4049540" cy="358912"/>
          </a:xfrm>
          <a:prstGeom prst="rect">
            <a:avLst/>
          </a:prstGeom>
        </p:spPr>
        <p:txBody>
          <a:bodyPr/>
          <a:lstStyle>
            <a:lvl1pPr marL="0" indent="0" algn="ctr" defTabSz="685165">
              <a:lnSpc>
                <a:spcPct val="100000"/>
              </a:lnSpc>
              <a:spcBef>
                <a:spcPct val="0"/>
              </a:spcBef>
              <a:buFont typeface="Arial" panose="020B0604020202020204" pitchFamily="34" charset="0"/>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6" name="文本占位符 2"/>
          <p:cNvSpPr>
            <a:spLocks noGrp="1"/>
          </p:cNvSpPr>
          <p:nvPr>
            <p:ph type="body" sz="quarter" idx="28" hasCustomPrompt="1"/>
          </p:nvPr>
        </p:nvSpPr>
        <p:spPr>
          <a:xfrm>
            <a:off x="7081297" y="1523350"/>
            <a:ext cx="4049540" cy="358912"/>
          </a:xfrm>
          <a:prstGeom prst="rect">
            <a:avLst/>
          </a:prstGeom>
        </p:spPr>
        <p:txBody>
          <a:bodyPr/>
          <a:lstStyle>
            <a:lvl1pPr marL="0" indent="0" algn="ctr" defTabSz="685165">
              <a:lnSpc>
                <a:spcPct val="100000"/>
              </a:lnSpc>
              <a:spcBef>
                <a:spcPct val="0"/>
              </a:spcBef>
              <a:buFont typeface="Arial" panose="020B0604020202020204" pitchFamily="34" charset="0"/>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7" name="文本占位符 2"/>
          <p:cNvSpPr>
            <a:spLocks noGrp="1"/>
          </p:cNvSpPr>
          <p:nvPr>
            <p:ph type="body" sz="quarter" idx="30" hasCustomPrompt="1"/>
          </p:nvPr>
        </p:nvSpPr>
        <p:spPr>
          <a:xfrm>
            <a:off x="1061163" y="4312897"/>
            <a:ext cx="4049540" cy="358912"/>
          </a:xfrm>
          <a:prstGeom prst="rect">
            <a:avLst/>
          </a:prstGeom>
        </p:spPr>
        <p:txBody>
          <a:bodyPr/>
          <a:lstStyle>
            <a:lvl1pPr marL="0" indent="0" algn="ctr" defTabSz="685165">
              <a:lnSpc>
                <a:spcPct val="100000"/>
              </a:lnSpc>
              <a:spcBef>
                <a:spcPct val="0"/>
              </a:spcBef>
              <a:buFont typeface="Arial" panose="020B0604020202020204" pitchFamily="34" charset="0"/>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
        <p:nvSpPr>
          <p:cNvPr id="48" name="文本占位符 2"/>
          <p:cNvSpPr>
            <a:spLocks noGrp="1"/>
          </p:cNvSpPr>
          <p:nvPr>
            <p:ph type="body" sz="quarter" idx="32" hasCustomPrompt="1"/>
          </p:nvPr>
        </p:nvSpPr>
        <p:spPr>
          <a:xfrm>
            <a:off x="7081297" y="4312897"/>
            <a:ext cx="4049540" cy="358912"/>
          </a:xfrm>
          <a:prstGeom prst="rect">
            <a:avLst/>
          </a:prstGeom>
        </p:spPr>
        <p:txBody>
          <a:bodyPr/>
          <a:lstStyle>
            <a:lvl1pPr marL="0" indent="0" algn="ctr" defTabSz="685165">
              <a:lnSpc>
                <a:spcPct val="100000"/>
              </a:lnSpc>
              <a:spcBef>
                <a:spcPct val="0"/>
              </a:spcBef>
              <a:buFont typeface="Arial" panose="020B0604020202020204" pitchFamily="34" charset="0"/>
              <a:buNone/>
              <a:defRPr sz="20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分点标题</a:t>
            </a:r>
            <a:endParaRPr kumimoji="1"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对比-1">
    <p:spTree>
      <p:nvGrpSpPr>
        <p:cNvPr id="1" name=""/>
        <p:cNvGrpSpPr/>
        <p:nvPr/>
      </p:nvGrpSpPr>
      <p:grpSpPr>
        <a:xfrm>
          <a:off x="0" y="0"/>
          <a:ext cx="0" cy="0"/>
          <a:chOff x="0" y="0"/>
          <a:chExt cx="0" cy="0"/>
        </a:xfrm>
      </p:grpSpPr>
      <p:grpSp>
        <p:nvGrpSpPr>
          <p:cNvPr id="18" name="组 17"/>
          <p:cNvGrpSpPr/>
          <p:nvPr userDrawn="1"/>
        </p:nvGrpSpPr>
        <p:grpSpPr>
          <a:xfrm>
            <a:off x="1624013" y="1632070"/>
            <a:ext cx="8938634" cy="2438402"/>
            <a:chOff x="1624013" y="1632070"/>
            <a:chExt cx="8938634" cy="2438402"/>
          </a:xfrm>
        </p:grpSpPr>
        <p:grpSp>
          <p:nvGrpSpPr>
            <p:cNvPr id="19" name="组 18"/>
            <p:cNvGrpSpPr/>
            <p:nvPr/>
          </p:nvGrpSpPr>
          <p:grpSpPr>
            <a:xfrm>
              <a:off x="7627360" y="2213097"/>
              <a:ext cx="2935287" cy="1274763"/>
              <a:chOff x="7758113" y="2730818"/>
              <a:chExt cx="2935287" cy="1274763"/>
            </a:xfrm>
          </p:grpSpPr>
          <p:sp>
            <p:nvSpPr>
              <p:cNvPr id="34" name="오른쪽 화살표 218"/>
              <p:cNvSpPr/>
              <p:nvPr/>
            </p:nvSpPr>
            <p:spPr>
              <a:xfrm flipH="1">
                <a:off x="7758113" y="2734787"/>
                <a:ext cx="1893887" cy="1266825"/>
              </a:xfrm>
              <a:prstGeom prst="rightArrow">
                <a:avLst>
                  <a:gd name="adj1" fmla="val 55935"/>
                  <a:gd name="adj2" fmla="val 50068"/>
                </a:avLst>
              </a:prstGeom>
              <a:solidFill>
                <a:schemeClr val="tx2"/>
              </a:solidFill>
              <a:ln w="9525">
                <a:noFill/>
              </a:ln>
            </p:spPr>
            <p:txBody>
              <a:bodyPr anchor="ctr"/>
              <a:lstStyle/>
              <a:p>
                <a:pPr algn="ctr" eaLnBrk="1" hangingPunct="1"/>
                <a:endParaRPr lang="ko-KR" altLang="en-US" dirty="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35" name="타원 219"/>
              <p:cNvSpPr/>
              <p:nvPr/>
            </p:nvSpPr>
            <p:spPr>
              <a:xfrm>
                <a:off x="9420225" y="2730818"/>
                <a:ext cx="1273175" cy="1274763"/>
              </a:xfrm>
              <a:prstGeom prst="ellipse">
                <a:avLst/>
              </a:prstGeom>
              <a:solidFill>
                <a:schemeClr val="tx2"/>
              </a:solidFill>
              <a:ln w="9525">
                <a:noFill/>
              </a:ln>
            </p:spPr>
            <p:txBody>
              <a:bodyPr anchor="ctr"/>
              <a:lstStyle/>
              <a:p>
                <a:pPr algn="ctr" eaLnBrk="1" hangingPunct="1"/>
                <a:endParaRPr lang="ko-KR" altLang="en-US" dirty="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grpSp>
        <p:grpSp>
          <p:nvGrpSpPr>
            <p:cNvPr id="25" name="组 24"/>
            <p:cNvGrpSpPr/>
            <p:nvPr/>
          </p:nvGrpSpPr>
          <p:grpSpPr>
            <a:xfrm>
              <a:off x="1624013" y="2213097"/>
              <a:ext cx="2943225" cy="1274763"/>
              <a:chOff x="1624013" y="2764155"/>
              <a:chExt cx="2943225" cy="1274763"/>
            </a:xfrm>
          </p:grpSpPr>
          <p:sp>
            <p:nvSpPr>
              <p:cNvPr id="30" name="오른쪽 화살표 216"/>
              <p:cNvSpPr/>
              <p:nvPr/>
            </p:nvSpPr>
            <p:spPr>
              <a:xfrm>
                <a:off x="2781300" y="2768124"/>
                <a:ext cx="1785938" cy="1266825"/>
              </a:xfrm>
              <a:prstGeom prst="rightArrow">
                <a:avLst>
                  <a:gd name="adj1" fmla="val 55935"/>
                  <a:gd name="adj2" fmla="val 50001"/>
                </a:avLst>
              </a:prstGeom>
              <a:solidFill>
                <a:schemeClr val="tx2">
                  <a:lumMod val="20000"/>
                  <a:lumOff val="80000"/>
                </a:schemeClr>
              </a:solidFill>
              <a:ln w="9525">
                <a:noFill/>
              </a:ln>
            </p:spPr>
            <p:txBody>
              <a:bodyPr anchor="ctr"/>
              <a:lstStyle/>
              <a:p>
                <a:pPr algn="ctr" eaLnBrk="1" hangingPunct="1"/>
                <a:endParaRPr lang="ko-KR" altLang="en-US" dirty="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33" name="타원 217"/>
              <p:cNvSpPr/>
              <p:nvPr/>
            </p:nvSpPr>
            <p:spPr>
              <a:xfrm>
                <a:off x="1624013" y="2764155"/>
                <a:ext cx="1273175" cy="1274763"/>
              </a:xfrm>
              <a:prstGeom prst="ellipse">
                <a:avLst/>
              </a:prstGeom>
              <a:solidFill>
                <a:schemeClr val="tx2">
                  <a:lumMod val="20000"/>
                  <a:lumOff val="80000"/>
                </a:schemeClr>
              </a:solidFill>
              <a:ln w="9525">
                <a:noFill/>
              </a:ln>
            </p:spPr>
            <p:txBody>
              <a:bodyPr anchor="ctr"/>
              <a:lstStyle/>
              <a:p>
                <a:pPr algn="ctr" eaLnBrk="1" hangingPunct="1"/>
                <a:endParaRPr lang="ko-KR" altLang="en-US" dirty="0">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grpSp>
        <p:grpSp>
          <p:nvGrpSpPr>
            <p:cNvPr id="27" name="组 26"/>
            <p:cNvGrpSpPr/>
            <p:nvPr/>
          </p:nvGrpSpPr>
          <p:grpSpPr>
            <a:xfrm>
              <a:off x="4871245" y="1632070"/>
              <a:ext cx="2449512" cy="2438402"/>
              <a:chOff x="4920457" y="2166460"/>
              <a:chExt cx="2449512" cy="2438402"/>
            </a:xfrm>
          </p:grpSpPr>
          <p:sp>
            <p:nvSpPr>
              <p:cNvPr id="28" name="막힌 원호 225"/>
              <p:cNvSpPr/>
              <p:nvPr/>
            </p:nvSpPr>
            <p:spPr>
              <a:xfrm rot="5400000">
                <a:off x="4924425" y="2162493"/>
                <a:ext cx="2436813" cy="2444750"/>
              </a:xfrm>
              <a:custGeom>
                <a:avLst/>
                <a:gdLst>
                  <a:gd name="txL" fmla="*/ 0 w 2436720"/>
                  <a:gd name="txT" fmla="*/ 0 h 2444258"/>
                  <a:gd name="txR" fmla="*/ 2436641 w 2436720"/>
                  <a:gd name="txB" fmla="*/ 1226349 h 2444258"/>
                </a:gdLst>
                <a:ahLst/>
                <a:cxnLst>
                  <a:cxn ang="0">
                    <a:pos x="7" y="1227831"/>
                  </a:cxn>
                  <a:cxn ang="0">
                    <a:pos x="7" y="1227830"/>
                  </a:cxn>
                  <a:cxn ang="0">
                    <a:pos x="0" y="1223605"/>
                  </a:cxn>
                  <a:cxn ang="0">
                    <a:pos x="1218642" y="0"/>
                  </a:cxn>
                  <a:cxn ang="0">
                    <a:pos x="2437198" y="1209669"/>
                  </a:cxn>
                  <a:cxn ang="0">
                    <a:pos x="1965032" y="1215069"/>
                  </a:cxn>
                  <a:cxn ang="0">
                    <a:pos x="1965031" y="1215069"/>
                  </a:cxn>
                  <a:cxn ang="0">
                    <a:pos x="1218642" y="472660"/>
                  </a:cxn>
                  <a:cxn ang="0">
                    <a:pos x="472198" y="1223605"/>
                  </a:cxn>
                  <a:cxn ang="0">
                    <a:pos x="472202" y="1226196"/>
                  </a:cxn>
                  <a:cxn ang="0">
                    <a:pos x="7" y="1227831"/>
                  </a:cxn>
                </a:cxnLst>
                <a:rect l="txL" t="txT" r="txR" b="txB"/>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chemeClr val="tx2"/>
              </a:solidFill>
              <a:ln w="9525">
                <a:noFill/>
              </a:ln>
            </p:spPr>
            <p:txBody>
              <a:bodyPr/>
              <a:lstStyle/>
              <a:p>
                <a:endParaRPr lang="zh-CN" altLang="en-US"/>
              </a:p>
            </p:txBody>
          </p:sp>
          <p:sp>
            <p:nvSpPr>
              <p:cNvPr id="29" name="막힌 원호 224"/>
              <p:cNvSpPr/>
              <p:nvPr/>
            </p:nvSpPr>
            <p:spPr>
              <a:xfrm rot="16200000">
                <a:off x="4927600" y="2162492"/>
                <a:ext cx="2438402" cy="2446337"/>
              </a:xfrm>
              <a:custGeom>
                <a:avLst/>
                <a:gdLst>
                  <a:gd name="txL" fmla="*/ 0 w 2444256"/>
                  <a:gd name="txT" fmla="*/ 0 h 2444258"/>
                  <a:gd name="txR" fmla="*/ 2444243 w 2444256"/>
                  <a:gd name="txB" fmla="*/ 1240107 h 2444258"/>
                </a:gdLst>
                <a:ahLst/>
                <a:cxnLst>
                  <a:cxn ang="0">
                    <a:pos x="132" y="1246452"/>
                  </a:cxn>
                  <a:cxn ang="0">
                    <a:pos x="132" y="1246451"/>
                  </a:cxn>
                  <a:cxn ang="0">
                    <a:pos x="0" y="1228383"/>
                  </a:cxn>
                  <a:cxn ang="0">
                    <a:pos x="1223610" y="0"/>
                  </a:cxn>
                  <a:cxn ang="0">
                    <a:pos x="2447207" y="1222782"/>
                  </a:cxn>
                  <a:cxn ang="0">
                    <a:pos x="1973898" y="1224950"/>
                  </a:cxn>
                  <a:cxn ang="0">
                    <a:pos x="1973898" y="1224949"/>
                  </a:cxn>
                  <a:cxn ang="0">
                    <a:pos x="1223611" y="475163"/>
                  </a:cxn>
                  <a:cxn ang="0">
                    <a:pos x="473321" y="1228383"/>
                  </a:cxn>
                  <a:cxn ang="0">
                    <a:pos x="473402" y="1239461"/>
                  </a:cxn>
                  <a:cxn ang="0">
                    <a:pos x="132" y="1246452"/>
                  </a:cxn>
                </a:cxnLst>
                <a:rect l="txL" t="txT" r="txR" b="txB"/>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chemeClr val="tx2">
                  <a:lumMod val="20000"/>
                  <a:lumOff val="80000"/>
                </a:schemeClr>
              </a:solidFill>
              <a:ln w="9525">
                <a:noFill/>
              </a:ln>
            </p:spPr>
            <p:txBody>
              <a:bodyPr/>
              <a:lstStyle/>
              <a:p>
                <a:endParaRPr lang="zh-CN" altLang="en-US"/>
              </a:p>
            </p:txBody>
          </p:sp>
        </p:grpSp>
      </p:grpSp>
      <p:sp>
        <p:nvSpPr>
          <p:cNvPr id="26" name="文本占位符 2"/>
          <p:cNvSpPr>
            <a:spLocks noGrp="1"/>
          </p:cNvSpPr>
          <p:nvPr>
            <p:ph type="body" sz="quarter" idx="19" hasCustomPrompt="1"/>
          </p:nvPr>
        </p:nvSpPr>
        <p:spPr>
          <a:xfrm>
            <a:off x="1786789" y="3955964"/>
            <a:ext cx="2777852" cy="1392302"/>
          </a:xfrm>
          <a:prstGeom prst="rect">
            <a:avLst/>
          </a:prstGeom>
        </p:spPr>
        <p:txBody>
          <a:bodyPr/>
          <a:lstStyle>
            <a:lvl1pPr marL="0" marR="0" indent="0" algn="l"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a:t>
            </a:r>
            <a:endParaRPr kumimoji="1" lang="en-US" altLang="zh-CN" dirty="0"/>
          </a:p>
          <a:p>
            <a:pPr marL="0" marR="0" lvl="0" indent="0" algn="l" defTabSz="685165" rtl="0" eaLnBrk="1" fontAlgn="auto" latinLnBrk="0" hangingPunct="1">
              <a:lnSpc>
                <a:spcPct val="150000"/>
              </a:lnSpc>
              <a:spcBef>
                <a:spcPct val="0"/>
              </a:spcBef>
              <a:spcAft>
                <a:spcPts val="0"/>
              </a:spcAft>
              <a:buClrTx/>
              <a:buSzTx/>
              <a:buFont typeface="Arial" panose="020B0604020202020204" pitchFamily="34" charset="0"/>
              <a:buNone/>
              <a:defRPr/>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40" name="矩形 39"/>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72" name="文本占位符 2"/>
          <p:cNvSpPr>
            <a:spLocks noGrp="1"/>
          </p:cNvSpPr>
          <p:nvPr>
            <p:ph type="body" sz="quarter" idx="20" hasCustomPrompt="1"/>
          </p:nvPr>
        </p:nvSpPr>
        <p:spPr>
          <a:xfrm>
            <a:off x="7627359" y="3956365"/>
            <a:ext cx="2767749" cy="1391901"/>
          </a:xfrm>
          <a:prstGeom prst="rect">
            <a:avLst/>
          </a:prstGeom>
        </p:spPr>
        <p:txBody>
          <a:bodyPr/>
          <a:lstStyle>
            <a:lvl1pPr marL="0" marR="0" indent="0" algn="r" defTabSz="685165" rtl="0" eaLnBrk="1" fontAlgn="auto" latinLnBrk="0" hangingPunct="1">
              <a:lnSpc>
                <a:spcPct val="150000"/>
              </a:lnSpc>
              <a:spcBef>
                <a:spcPct val="0"/>
              </a:spcBef>
              <a:spcAft>
                <a:spcPts val="0"/>
              </a:spcAft>
              <a:buClrTx/>
              <a:buSzTx/>
              <a:buFont typeface="Arial" panose="020B0604020202020204" pitchFamily="34" charset="0"/>
              <a:buNone/>
              <a:defRPr sz="1400" b="0" i="0" spc="0">
                <a:solidFill>
                  <a:schemeClr val="tx1"/>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a:p>
            <a:pPr marL="0" lvl="0" defTabSz="685165">
              <a:spcBef>
                <a:spcPct val="0"/>
              </a:spcBef>
            </a:pPr>
            <a:r>
              <a:rPr kumimoji="1" lang="zh-CN" altLang="en-US" dirty="0"/>
              <a:t>输入正文内容</a:t>
            </a:r>
            <a:endParaRPr kumimoji="1" lang="en-US" altLang="zh-CN" dirty="0"/>
          </a:p>
        </p:txBody>
      </p:sp>
      <p:sp>
        <p:nvSpPr>
          <p:cNvPr id="16"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17"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36" name="组 35"/>
          <p:cNvGrpSpPr/>
          <p:nvPr userDrawn="1"/>
        </p:nvGrpSpPr>
        <p:grpSpPr>
          <a:xfrm>
            <a:off x="0" y="6426000"/>
            <a:ext cx="12192000" cy="432000"/>
            <a:chOff x="0" y="6426000"/>
            <a:chExt cx="12192000" cy="432000"/>
          </a:xfrm>
        </p:grpSpPr>
        <p:sp>
          <p:nvSpPr>
            <p:cNvPr id="37" name="矩形 36"/>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38"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39" name="图片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
        <p:nvSpPr>
          <p:cNvPr id="41" name="文本占位符 2"/>
          <p:cNvSpPr>
            <a:spLocks noGrp="1"/>
          </p:cNvSpPr>
          <p:nvPr>
            <p:ph type="body" sz="quarter" idx="15" hasCustomPrompt="1"/>
          </p:nvPr>
        </p:nvSpPr>
        <p:spPr>
          <a:xfrm>
            <a:off x="2779663" y="2674857"/>
            <a:ext cx="2220798" cy="352829"/>
          </a:xfrm>
          <a:prstGeom prst="rect">
            <a:avLst/>
          </a:prstGeom>
        </p:spPr>
        <p:txBody>
          <a:bodyPr/>
          <a:lstStyle>
            <a:lvl1pPr marL="0" indent="0" algn="l" defTabSz="685165">
              <a:lnSpc>
                <a:spcPct val="100000"/>
              </a:lnSpc>
              <a:spcBef>
                <a:spcPct val="0"/>
              </a:spcBef>
              <a:buFont typeface="Arial" panose="020B0604020202020204" pitchFamily="34" charset="0"/>
              <a:buNone/>
              <a:defRPr sz="18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输入标题</a:t>
            </a:r>
            <a:endParaRPr kumimoji="1" lang="zh-CN" altLang="en-US" dirty="0"/>
          </a:p>
        </p:txBody>
      </p:sp>
      <p:sp>
        <p:nvSpPr>
          <p:cNvPr id="42" name="文本占位符 2"/>
          <p:cNvSpPr>
            <a:spLocks noGrp="1"/>
          </p:cNvSpPr>
          <p:nvPr>
            <p:ph type="body" sz="quarter" idx="21" hasCustomPrompt="1"/>
          </p:nvPr>
        </p:nvSpPr>
        <p:spPr>
          <a:xfrm>
            <a:off x="7189954" y="2674857"/>
            <a:ext cx="2220798" cy="352829"/>
          </a:xfrm>
          <a:prstGeom prst="rect">
            <a:avLst/>
          </a:prstGeom>
        </p:spPr>
        <p:txBody>
          <a:bodyPr/>
          <a:lstStyle>
            <a:lvl1pPr marL="0" indent="0" algn="r" defTabSz="685165">
              <a:lnSpc>
                <a:spcPct val="100000"/>
              </a:lnSpc>
              <a:spcBef>
                <a:spcPct val="0"/>
              </a:spcBef>
              <a:buFont typeface="Arial" panose="020B0604020202020204" pitchFamily="34" charset="0"/>
              <a:buNone/>
              <a:defRPr sz="18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输入标题</a:t>
            </a:r>
            <a:endParaRPr kumimoji="1"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矩形 24"/>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9" name="文本占位符 15"/>
          <p:cNvSpPr>
            <a:spLocks noGrp="1"/>
          </p:cNvSpPr>
          <p:nvPr>
            <p:ph type="body" sz="quarter" idx="12" hasCustomPrompt="1"/>
          </p:nvPr>
        </p:nvSpPr>
        <p:spPr>
          <a:xfrm>
            <a:off x="718313" y="3186699"/>
            <a:ext cx="9134856" cy="692702"/>
          </a:xfrm>
          <a:prstGeom prst="rect">
            <a:avLst/>
          </a:prstGeom>
        </p:spPr>
        <p:txBody>
          <a:bodyPr/>
          <a:lstStyle>
            <a:lvl1pPr marL="0" indent="0" algn="l">
              <a:lnSpc>
                <a:spcPct val="100000"/>
              </a:lnSpc>
              <a:buNone/>
              <a:defRPr sz="4000" b="0" i="0" spc="300">
                <a:solidFill>
                  <a:schemeClr val="bg1"/>
                </a:solidFill>
                <a:latin typeface="+mj-ea"/>
                <a:ea typeface="+mj-ea"/>
                <a:cs typeface="Noto Sans CJK SC Medium" panose="020B0500000000000000"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幻灯片标题名称</a:t>
            </a:r>
            <a:endParaRPr kumimoji="1" lang="zh-CN" altLang="en-US" dirty="0"/>
          </a:p>
        </p:txBody>
      </p:sp>
      <p:sp>
        <p:nvSpPr>
          <p:cNvPr id="30" name="文本占位符 15"/>
          <p:cNvSpPr>
            <a:spLocks noGrp="1"/>
          </p:cNvSpPr>
          <p:nvPr>
            <p:ph type="body" sz="quarter" idx="13" hasCustomPrompt="1"/>
          </p:nvPr>
        </p:nvSpPr>
        <p:spPr>
          <a:xfrm>
            <a:off x="714318" y="4516420"/>
            <a:ext cx="5382151" cy="313488"/>
          </a:xfrm>
          <a:prstGeom prst="rect">
            <a:avLst/>
          </a:prstGeom>
        </p:spPr>
        <p:txBody>
          <a:bodyPr/>
          <a:lstStyle>
            <a:lvl1pPr marL="0" indent="0" algn="l">
              <a:lnSpc>
                <a:spcPct val="100000"/>
              </a:lnSpc>
              <a:buNone/>
              <a:defRPr sz="1600" b="0" i="0" spc="30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名称</a:t>
            </a:r>
            <a:r>
              <a:rPr kumimoji="1" lang="en-US" altLang="zh-CN" dirty="0"/>
              <a:t>/</a:t>
            </a:r>
            <a:r>
              <a:rPr kumimoji="1" lang="zh-CN" altLang="en-US" dirty="0"/>
              <a:t>职称</a:t>
            </a:r>
            <a:r>
              <a:rPr kumimoji="1" lang="en-US" altLang="zh-CN" dirty="0"/>
              <a:t>/</a:t>
            </a:r>
            <a:r>
              <a:rPr kumimoji="1" lang="zh-CN" altLang="en-US" dirty="0"/>
              <a:t>电话</a:t>
            </a:r>
            <a:endParaRPr kumimoji="1" lang="zh-CN" altLang="en-US" dirty="0"/>
          </a:p>
        </p:txBody>
      </p:sp>
      <p:sp>
        <p:nvSpPr>
          <p:cNvPr id="10"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cxnSp>
        <p:nvCxnSpPr>
          <p:cNvPr id="13" name="直线连接符 11"/>
          <p:cNvCxnSpPr/>
          <p:nvPr userDrawn="1"/>
        </p:nvCxnSpPr>
        <p:spPr>
          <a:xfrm>
            <a:off x="592541" y="4008235"/>
            <a:ext cx="32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720000"/>
            <a:ext cx="2088469" cy="64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对比-2">
    <p:spTree>
      <p:nvGrpSpPr>
        <p:cNvPr id="1" name=""/>
        <p:cNvGrpSpPr/>
        <p:nvPr/>
      </p:nvGrpSpPr>
      <p:grpSpPr>
        <a:xfrm>
          <a:off x="0" y="0"/>
          <a:ext cx="0" cy="0"/>
          <a:chOff x="0" y="0"/>
          <a:chExt cx="0" cy="0"/>
        </a:xfrm>
      </p:grpSpPr>
      <p:sp>
        <p:nvSpPr>
          <p:cNvPr id="40" name="矩形 39"/>
          <p:cNvSpPr/>
          <p:nvPr userDrawn="1"/>
        </p:nvSpPr>
        <p:spPr>
          <a:xfrm>
            <a:off x="0" y="242331"/>
            <a:ext cx="635727"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Noto Sans CJK SC 常规体" charset="-122"/>
              <a:ea typeface="Noto Sans CJK SC 常规体" charset="-122"/>
            </a:endParaRPr>
          </a:p>
        </p:txBody>
      </p:sp>
      <p:sp>
        <p:nvSpPr>
          <p:cNvPr id="66" name="文本占位符 2"/>
          <p:cNvSpPr>
            <a:spLocks noGrp="1"/>
          </p:cNvSpPr>
          <p:nvPr>
            <p:ph type="body" sz="quarter" idx="15" hasCustomPrompt="1"/>
          </p:nvPr>
        </p:nvSpPr>
        <p:spPr>
          <a:xfrm>
            <a:off x="1720845" y="1803514"/>
            <a:ext cx="3996495" cy="536915"/>
          </a:xfrm>
          <a:prstGeom prst="rect">
            <a:avLst/>
          </a:prstGeom>
          <a:noFill/>
        </p:spPr>
        <p:txBody>
          <a:bodyPr/>
          <a:lstStyle>
            <a:lvl1pPr marL="0" indent="0" algn="ctr" defTabSz="685165">
              <a:lnSpc>
                <a:spcPct val="100000"/>
              </a:lnSpc>
              <a:spcBef>
                <a:spcPct val="0"/>
              </a:spcBef>
              <a:buFont typeface="Arial" panose="020B0604020202020204" pitchFamily="34" charset="0"/>
              <a:buNone/>
              <a:defRPr sz="3200" b="0" i="0">
                <a:solidFill>
                  <a:schemeClr val="tx2"/>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输入标题</a:t>
            </a:r>
            <a:endParaRPr kumimoji="1" lang="zh-CN" altLang="en-US" dirty="0"/>
          </a:p>
        </p:txBody>
      </p:sp>
      <p:sp>
        <p:nvSpPr>
          <p:cNvPr id="3" name="文本占位符 2"/>
          <p:cNvSpPr>
            <a:spLocks noGrp="1"/>
          </p:cNvSpPr>
          <p:nvPr>
            <p:ph type="body" sz="quarter" idx="22" hasCustomPrompt="1"/>
          </p:nvPr>
        </p:nvSpPr>
        <p:spPr>
          <a:xfrm>
            <a:off x="1720845" y="2852402"/>
            <a:ext cx="3996495" cy="1687513"/>
          </a:xfrm>
          <a:prstGeom prst="rect">
            <a:avLst/>
          </a:prstGeom>
        </p:spPr>
        <p:txBody>
          <a:bodyPr/>
          <a:lstStyle>
            <a:lvl1pPr marL="0" indent="0" algn="ctr">
              <a:buNone/>
              <a:defRPr sz="1600" b="0" i="0">
                <a:solidFill>
                  <a:schemeClr val="tx1"/>
                </a:solidFill>
                <a:latin typeface="+mn-ea"/>
                <a:ea typeface="+mn-ea"/>
                <a:cs typeface="Noto Sans CJK SC" panose="020B0500000000000000" charset="-122"/>
              </a:defRPr>
            </a:lvl1pPr>
          </a:lstStyle>
          <a:p>
            <a:pPr lvl="0"/>
            <a:r>
              <a:rPr kumimoji="1" lang="zh-CN" altLang="en-US" dirty="0"/>
              <a:t>输入正文内容</a:t>
            </a:r>
            <a:endParaRPr kumimoji="1" lang="en-US" altLang="zh-CN" dirty="0"/>
          </a:p>
          <a:p>
            <a:pPr lvl="0"/>
            <a:r>
              <a:rPr kumimoji="1" lang="zh-CN" altLang="en-US" dirty="0"/>
              <a:t>输入正文内容</a:t>
            </a:r>
            <a:endParaRPr kumimoji="1" lang="en-US" altLang="zh-CN" dirty="0"/>
          </a:p>
          <a:p>
            <a:pPr lvl="0"/>
            <a:r>
              <a:rPr kumimoji="1" lang="zh-CN" altLang="en-US" dirty="0"/>
              <a:t>输入正文内容</a:t>
            </a:r>
            <a:endParaRPr kumimoji="1" lang="en-US" altLang="zh-CN" dirty="0"/>
          </a:p>
          <a:p>
            <a:pPr lvl="0"/>
            <a:r>
              <a:rPr kumimoji="1" lang="zh-CN" altLang="en-US" dirty="0"/>
              <a:t>输入正文内容</a:t>
            </a:r>
            <a:endParaRPr kumimoji="1" lang="zh-CN" altLang="en-US" dirty="0"/>
          </a:p>
        </p:txBody>
      </p:sp>
      <p:sp>
        <p:nvSpPr>
          <p:cNvPr id="27" name="文本占位符 2"/>
          <p:cNvSpPr>
            <a:spLocks noGrp="1"/>
          </p:cNvSpPr>
          <p:nvPr>
            <p:ph type="body" sz="quarter" idx="23" hasCustomPrompt="1"/>
          </p:nvPr>
        </p:nvSpPr>
        <p:spPr>
          <a:xfrm>
            <a:off x="6474660" y="1803514"/>
            <a:ext cx="3996495" cy="536915"/>
          </a:xfrm>
          <a:prstGeom prst="rect">
            <a:avLst/>
          </a:prstGeom>
          <a:noFill/>
        </p:spPr>
        <p:txBody>
          <a:bodyPr/>
          <a:lstStyle>
            <a:lvl1pPr marL="0" indent="0" algn="ctr" defTabSz="685165">
              <a:lnSpc>
                <a:spcPct val="100000"/>
              </a:lnSpc>
              <a:spcBef>
                <a:spcPct val="0"/>
              </a:spcBef>
              <a:buFont typeface="Arial" panose="020B0604020202020204" pitchFamily="34" charset="0"/>
              <a:buNone/>
              <a:defRPr sz="3200" b="0" i="0">
                <a:solidFill>
                  <a:schemeClr val="bg1"/>
                </a:solidFill>
                <a:latin typeface="+mj-ea"/>
                <a:ea typeface="+mj-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输入标题</a:t>
            </a:r>
            <a:endParaRPr kumimoji="1" lang="zh-CN" altLang="en-US" dirty="0"/>
          </a:p>
        </p:txBody>
      </p:sp>
      <p:sp>
        <p:nvSpPr>
          <p:cNvPr id="28" name="文本占位符 2"/>
          <p:cNvSpPr>
            <a:spLocks noGrp="1"/>
          </p:cNvSpPr>
          <p:nvPr>
            <p:ph type="body" sz="quarter" idx="24" hasCustomPrompt="1"/>
          </p:nvPr>
        </p:nvSpPr>
        <p:spPr>
          <a:xfrm>
            <a:off x="6474660" y="2852402"/>
            <a:ext cx="3996495" cy="1687513"/>
          </a:xfrm>
          <a:prstGeom prst="rect">
            <a:avLst/>
          </a:prstGeom>
        </p:spPr>
        <p:txBody>
          <a:bodyPr/>
          <a:lstStyle>
            <a:lvl1pPr marL="0" indent="0" algn="ctr">
              <a:buNone/>
              <a:defRPr sz="1600" b="0" i="0">
                <a:solidFill>
                  <a:schemeClr val="tx1"/>
                </a:solidFill>
                <a:latin typeface="+mn-ea"/>
                <a:ea typeface="+mn-ea"/>
                <a:cs typeface="Noto Sans CJK SC" panose="020B0500000000000000" charset="-122"/>
              </a:defRPr>
            </a:lvl1pPr>
          </a:lstStyle>
          <a:p>
            <a:pPr lvl="0"/>
            <a:r>
              <a:rPr kumimoji="1" lang="zh-CN" altLang="en-US" dirty="0"/>
              <a:t>输入正文内容</a:t>
            </a:r>
            <a:endParaRPr kumimoji="1" lang="en-US" altLang="zh-CN" dirty="0"/>
          </a:p>
          <a:p>
            <a:pPr lvl="0"/>
            <a:r>
              <a:rPr kumimoji="1" lang="zh-CN" altLang="en-US" dirty="0"/>
              <a:t>输入正文内容</a:t>
            </a:r>
            <a:endParaRPr kumimoji="1" lang="en-US" altLang="zh-CN" dirty="0"/>
          </a:p>
          <a:p>
            <a:pPr lvl="0"/>
            <a:r>
              <a:rPr kumimoji="1" lang="zh-CN" altLang="en-US" dirty="0"/>
              <a:t>输入正文内容</a:t>
            </a:r>
            <a:endParaRPr kumimoji="1" lang="en-US" altLang="zh-CN" dirty="0"/>
          </a:p>
          <a:p>
            <a:pPr lvl="0"/>
            <a:r>
              <a:rPr kumimoji="1" lang="zh-CN" altLang="en-US" dirty="0"/>
              <a:t>输入正文内容</a:t>
            </a:r>
            <a:endParaRPr kumimoji="1" lang="zh-CN" altLang="en-US" dirty="0"/>
          </a:p>
        </p:txBody>
      </p:sp>
      <p:sp>
        <p:nvSpPr>
          <p:cNvPr id="16" name="文本占位符 2"/>
          <p:cNvSpPr>
            <a:spLocks noGrp="1"/>
          </p:cNvSpPr>
          <p:nvPr>
            <p:ph type="body" sz="quarter" idx="13" hasCustomPrompt="1"/>
          </p:nvPr>
        </p:nvSpPr>
        <p:spPr>
          <a:xfrm>
            <a:off x="0" y="373911"/>
            <a:ext cx="635727" cy="312840"/>
          </a:xfrm>
          <a:prstGeom prst="rect">
            <a:avLst/>
          </a:prstGeom>
        </p:spPr>
        <p:txBody>
          <a:bodyPr/>
          <a:lstStyle>
            <a:lvl1pPr marL="0" indent="0" algn="ctr">
              <a:buNone/>
              <a:defRPr sz="2000" b="0" i="0">
                <a:solidFill>
                  <a:schemeClr val="bg1"/>
                </a:solidFill>
                <a:latin typeface="+mn-ea"/>
                <a:ea typeface="+mn-ea"/>
                <a:cs typeface="Noto Sans CJK SC Medium"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zh-CN" dirty="0"/>
              <a:t>01</a:t>
            </a:r>
            <a:endParaRPr kumimoji="1" lang="zh-CN" altLang="en-US" dirty="0"/>
          </a:p>
        </p:txBody>
      </p:sp>
      <p:sp>
        <p:nvSpPr>
          <p:cNvPr id="17" name="文本占位符 2"/>
          <p:cNvSpPr>
            <a:spLocks noGrp="1"/>
          </p:cNvSpPr>
          <p:nvPr>
            <p:ph type="body" sz="quarter" idx="14" hasCustomPrompt="1"/>
          </p:nvPr>
        </p:nvSpPr>
        <p:spPr>
          <a:xfrm>
            <a:off x="664994" y="354976"/>
            <a:ext cx="5875609" cy="350711"/>
          </a:xfrm>
          <a:prstGeom prst="rect">
            <a:avLst/>
          </a:prstGeom>
        </p:spPr>
        <p:txBody>
          <a:bodyPr/>
          <a:lstStyle>
            <a:lvl1pPr marL="0" indent="0" defTabSz="685165">
              <a:spcBef>
                <a:spcPct val="0"/>
              </a:spcBef>
              <a:buNone/>
              <a:defRPr sz="2400" b="0" i="0">
                <a:solidFill>
                  <a:schemeClr val="tx2"/>
                </a:solidFill>
                <a:latin typeface="+mn-ea"/>
                <a:ea typeface="+mn-ea"/>
                <a:cs typeface="Noto Sans CJK SC" panose="020B0500000000000000" charset="-122"/>
              </a:defRPr>
            </a:lvl1pPr>
            <a:lvl2pPr marL="457200" indent="0">
              <a:buNone/>
              <a:defRPr/>
            </a:lvl2pPr>
            <a:lvl3pPr marL="914400" indent="0">
              <a:buNone/>
              <a:defRPr/>
            </a:lvl3pPr>
            <a:lvl4pPr marL="1371600" indent="0">
              <a:buNone/>
              <a:defRPr/>
            </a:lvl4pPr>
            <a:lvl5pPr marL="1828800" indent="0">
              <a:buNone/>
              <a:defRPr/>
            </a:lvl5pPr>
          </a:lstStyle>
          <a:p>
            <a:pPr marL="0" lvl="0" defTabSz="685165">
              <a:spcBef>
                <a:spcPct val="0"/>
              </a:spcBef>
            </a:pPr>
            <a:r>
              <a:rPr kumimoji="1" lang="zh-CN" altLang="en-US" dirty="0"/>
              <a:t>请输入标题</a:t>
            </a:r>
            <a:endParaRPr kumimoji="1" lang="zh-CN" altLang="en-US" dirty="0"/>
          </a:p>
        </p:txBody>
      </p:sp>
      <p:grpSp>
        <p:nvGrpSpPr>
          <p:cNvPr id="18" name="组 17"/>
          <p:cNvGrpSpPr/>
          <p:nvPr userDrawn="1"/>
        </p:nvGrpSpPr>
        <p:grpSpPr>
          <a:xfrm>
            <a:off x="0" y="6426000"/>
            <a:ext cx="12192000" cy="432000"/>
            <a:chOff x="0" y="6426000"/>
            <a:chExt cx="12192000" cy="432000"/>
          </a:xfrm>
        </p:grpSpPr>
        <p:sp>
          <p:nvSpPr>
            <p:cNvPr id="19" name="矩形 18"/>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5"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26" name="图片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空白-暗色底">
    <p:bg>
      <p:bgRef idx="1001">
        <a:schemeClr val="bg1"/>
      </p:bgRef>
    </p:bg>
    <p:spTree>
      <p:nvGrpSpPr>
        <p:cNvPr id="1" name=""/>
        <p:cNvGrpSpPr/>
        <p:nvPr/>
      </p:nvGrpSpPr>
      <p:grpSpPr>
        <a:xfrm>
          <a:off x="0" y="0"/>
          <a:ext cx="0" cy="0"/>
          <a:chOff x="0" y="0"/>
          <a:chExt cx="0" cy="0"/>
        </a:xfrm>
      </p:grpSpPr>
      <p:sp>
        <p:nvSpPr>
          <p:cNvPr id="21" name="矩形 20"/>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6"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5" name="页脚占位符 4"/>
          <p:cNvSpPr txBox="1"/>
          <p:nvPr userDrawn="1"/>
        </p:nvSpPr>
        <p:spPr>
          <a:xfrm>
            <a:off x="6464300" y="6472958"/>
            <a:ext cx="5349701" cy="209165"/>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rPr>
              <a:t>Shanghai Yunzhou Information and Technology Limited</a:t>
            </a:r>
            <a:endParaRPr kumimoji="0" lang="en-US" altLang="zh-CN" sz="800" b="0" i="0" u="none" strike="noStrike" kern="1200" cap="none" spc="0" normalizeH="0" baseline="0" noProof="0" dirty="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05B1219-EB86-49CE-9996-B27C0C17DF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41D9EE-21ED-459A-BD42-95BE8D3B80C9}"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75F627C-9D0E-4CCA-B707-40A973DD1C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空白背景">
    <p:bg>
      <p:bgPr>
        <a:solidFill>
          <a:schemeClr val="tx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42875" y="2118783"/>
            <a:ext cx="666750" cy="121708"/>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976313" y="2118783"/>
            <a:ext cx="904875" cy="121708"/>
          </a:xfrm>
        </p:spPr>
        <p:txBody>
          <a:bodyPr/>
          <a:lstStyle/>
          <a:p>
            <a:endParaRPr lang="en-US"/>
          </a:p>
        </p:txBody>
      </p:sp>
      <p:sp>
        <p:nvSpPr>
          <p:cNvPr id="4" name="Slide Number Placeholder 3"/>
          <p:cNvSpPr>
            <a:spLocks noGrp="1"/>
          </p:cNvSpPr>
          <p:nvPr>
            <p:ph type="sldNum" sz="quarter" idx="12"/>
          </p:nvPr>
        </p:nvSpPr>
        <p:spPr>
          <a:xfrm>
            <a:off x="2047875" y="2118783"/>
            <a:ext cx="666750" cy="121708"/>
          </a:xfrm>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直线连接符 11"/>
          <p:cNvCxnSpPr/>
          <p:nvPr userDrawn="1"/>
        </p:nvCxnSpPr>
        <p:spPr>
          <a:xfrm>
            <a:off x="843152" y="4008235"/>
            <a:ext cx="32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8" name="文本占位符 15"/>
          <p:cNvSpPr>
            <a:spLocks noGrp="1"/>
          </p:cNvSpPr>
          <p:nvPr>
            <p:ph type="body" sz="quarter" idx="12" hasCustomPrompt="1"/>
          </p:nvPr>
        </p:nvSpPr>
        <p:spPr>
          <a:xfrm>
            <a:off x="718313" y="3186699"/>
            <a:ext cx="9134856" cy="692702"/>
          </a:xfrm>
          <a:prstGeom prst="rect">
            <a:avLst/>
          </a:prstGeom>
        </p:spPr>
        <p:txBody>
          <a:bodyPr/>
          <a:lstStyle>
            <a:lvl1pPr marL="0" indent="0" algn="l">
              <a:lnSpc>
                <a:spcPct val="100000"/>
              </a:lnSpc>
              <a:buNone/>
              <a:defRPr sz="4000" b="0" i="0" spc="300">
                <a:solidFill>
                  <a:schemeClr val="bg1"/>
                </a:solidFill>
                <a:latin typeface="+mj-ea"/>
                <a:ea typeface="+mj-ea"/>
                <a:cs typeface="Noto Sans CJK SC Medium" panose="020B0500000000000000"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幻灯片标题名称</a:t>
            </a:r>
            <a:endParaRPr kumimoji="1" lang="zh-CN" altLang="en-US" dirty="0"/>
          </a:p>
        </p:txBody>
      </p:sp>
      <p:pic>
        <p:nvPicPr>
          <p:cNvPr id="29" name="图片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36" y="720000"/>
            <a:ext cx="2088469" cy="648000"/>
          </a:xfrm>
          <a:prstGeom prst="rect">
            <a:avLst/>
          </a:prstGeom>
        </p:spPr>
      </p:pic>
      <p:sp>
        <p:nvSpPr>
          <p:cNvPr id="30" name="文本占位符 15"/>
          <p:cNvSpPr>
            <a:spLocks noGrp="1"/>
          </p:cNvSpPr>
          <p:nvPr>
            <p:ph type="body" sz="quarter" idx="13" hasCustomPrompt="1"/>
          </p:nvPr>
        </p:nvSpPr>
        <p:spPr>
          <a:xfrm>
            <a:off x="714318" y="4516420"/>
            <a:ext cx="5382151" cy="313488"/>
          </a:xfrm>
          <a:prstGeom prst="rect">
            <a:avLst/>
          </a:prstGeom>
        </p:spPr>
        <p:txBody>
          <a:bodyPr/>
          <a:lstStyle>
            <a:lvl1pPr marL="0" indent="0" algn="l">
              <a:lnSpc>
                <a:spcPct val="100000"/>
              </a:lnSpc>
              <a:buNone/>
              <a:defRPr sz="1600" b="0" i="0" spc="30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名称</a:t>
            </a:r>
            <a:r>
              <a:rPr kumimoji="1" lang="en-US" altLang="zh-CN" dirty="0"/>
              <a:t>/</a:t>
            </a:r>
            <a:r>
              <a:rPr kumimoji="1" lang="zh-CN" altLang="en-US" dirty="0"/>
              <a:t>职称</a:t>
            </a:r>
            <a:r>
              <a:rPr kumimoji="1" lang="en-US" altLang="zh-CN" dirty="0"/>
              <a:t>/</a:t>
            </a:r>
            <a:r>
              <a:rPr kumimoji="1" lang="zh-CN" altLang="en-US" dirty="0"/>
              <a:t>电话</a:t>
            </a:r>
            <a:endParaRPr kumimoji="1" lang="zh-CN" altLang="en-US" dirty="0"/>
          </a:p>
        </p:txBody>
      </p:sp>
      <p:sp>
        <p:nvSpPr>
          <p:cNvPr id="10"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1">
    <p:bg>
      <p:bgPr>
        <a:solidFill>
          <a:schemeClr val="tx1"/>
        </a:solidFill>
        <a:effectLst/>
      </p:bgPr>
    </p:bg>
    <p:spTree>
      <p:nvGrpSpPr>
        <p:cNvPr id="1" name=""/>
        <p:cNvGrpSpPr/>
        <p:nvPr/>
      </p:nvGrpSpPr>
      <p:grpSpPr>
        <a:xfrm>
          <a:off x="0" y="0"/>
          <a:ext cx="0" cy="0"/>
          <a:chOff x="0" y="0"/>
          <a:chExt cx="0" cy="0"/>
        </a:xfrm>
      </p:grpSpPr>
      <p:sp>
        <p:nvSpPr>
          <p:cNvPr id="27" name="文本占位符 15"/>
          <p:cNvSpPr>
            <a:spLocks noGrp="1"/>
          </p:cNvSpPr>
          <p:nvPr>
            <p:ph type="body" sz="quarter" idx="16" hasCustomPrompt="1"/>
          </p:nvPr>
        </p:nvSpPr>
        <p:spPr>
          <a:xfrm>
            <a:off x="1481583" y="4136560"/>
            <a:ext cx="3030529" cy="477935"/>
          </a:xfrm>
          <a:prstGeom prst="rect">
            <a:avLst/>
          </a:prstGeom>
          <a:solidFill>
            <a:schemeClr val="tx1"/>
          </a:solidFill>
        </p:spPr>
        <p:txBody>
          <a:bodyPr/>
          <a:lstStyle>
            <a:lvl1pPr marL="0" indent="0" algn="l">
              <a:buNone/>
              <a:defRPr sz="3200" b="0" i="0" spc="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29" name="文本占位符 15"/>
          <p:cNvSpPr>
            <a:spLocks noGrp="1"/>
          </p:cNvSpPr>
          <p:nvPr>
            <p:ph type="body" sz="quarter" idx="17" hasCustomPrompt="1"/>
          </p:nvPr>
        </p:nvSpPr>
        <p:spPr>
          <a:xfrm>
            <a:off x="4750027" y="4136560"/>
            <a:ext cx="3030529" cy="477935"/>
          </a:xfrm>
          <a:prstGeom prst="rect">
            <a:avLst/>
          </a:prstGeom>
          <a:solidFill>
            <a:schemeClr val="tx1"/>
          </a:solidFill>
        </p:spPr>
        <p:txBody>
          <a:bodyPr/>
          <a:lstStyle>
            <a:lvl1pPr marL="0" indent="0" algn="l">
              <a:buNone/>
              <a:defRPr sz="3200" b="0" i="0" spc="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0" name="文本占位符 15"/>
          <p:cNvSpPr>
            <a:spLocks noGrp="1"/>
          </p:cNvSpPr>
          <p:nvPr>
            <p:ph type="body" sz="quarter" idx="18" hasCustomPrompt="1"/>
          </p:nvPr>
        </p:nvSpPr>
        <p:spPr>
          <a:xfrm>
            <a:off x="8018471" y="4136560"/>
            <a:ext cx="3030529" cy="477935"/>
          </a:xfrm>
          <a:prstGeom prst="rect">
            <a:avLst/>
          </a:prstGeom>
          <a:solidFill>
            <a:schemeClr val="tx1"/>
          </a:solidFill>
        </p:spPr>
        <p:txBody>
          <a:bodyPr/>
          <a:lstStyle>
            <a:lvl1pPr marL="0" indent="0" algn="l">
              <a:buNone/>
              <a:defRPr sz="3200" b="0" i="0" spc="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12" name="Rectangle 20"/>
          <p:cNvSpPr/>
          <p:nvPr userDrawn="1"/>
        </p:nvSpPr>
        <p:spPr bwMode="auto">
          <a:xfrm>
            <a:off x="4287674" y="1687213"/>
            <a:ext cx="3616652" cy="707886"/>
          </a:xfrm>
          <a:prstGeom prst="rect">
            <a:avLst/>
          </a:prstGeom>
        </p:spPr>
        <p:txBody>
          <a:bodyPr wrap="square" anchor="ctr">
            <a:spAutoFit/>
          </a:bodyPr>
          <a:lstStyle/>
          <a:p>
            <a:pPr algn="ctr" defTabSz="914400">
              <a:defRPr/>
            </a:pPr>
            <a:r>
              <a:rPr lang="zh-CN" altLang="en-US" sz="4000" kern="0" dirty="0">
                <a:solidFill>
                  <a:schemeClr val="bg1"/>
                </a:solidFill>
                <a:latin typeface="+mj-lt"/>
                <a:ea typeface="Noto Sans CJK SC Medium" panose="020B0500000000000000" charset="-122"/>
                <a:cs typeface="Noto Sans CJK SC Medium" panose="020B0500000000000000" charset="-122"/>
              </a:rPr>
              <a:t>目录</a:t>
            </a:r>
            <a:endParaRPr lang="id-ID" sz="4000" kern="0" dirty="0">
              <a:solidFill>
                <a:schemeClr val="bg1"/>
              </a:solidFill>
              <a:latin typeface="+mj-lt"/>
              <a:ea typeface="Noto Sans CJK SC Medium" panose="020B0500000000000000" charset="-122"/>
              <a:cs typeface="Noto Sans CJK SC Medium" panose="020B0500000000000000" charset="-122"/>
            </a:endParaRPr>
          </a:p>
        </p:txBody>
      </p:sp>
      <p:sp>
        <p:nvSpPr>
          <p:cNvPr id="14" name="矩形 13"/>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10"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2">
    <p:bg>
      <p:bgRef idx="1001">
        <a:schemeClr val="bg1"/>
      </p:bgRef>
    </p:bg>
    <p:spTree>
      <p:nvGrpSpPr>
        <p:cNvPr id="1" name=""/>
        <p:cNvGrpSpPr/>
        <p:nvPr/>
      </p:nvGrpSpPr>
      <p:grpSpPr>
        <a:xfrm>
          <a:off x="0" y="0"/>
          <a:ext cx="0" cy="0"/>
          <a:chOff x="0" y="0"/>
          <a:chExt cx="0" cy="0"/>
        </a:xfrm>
      </p:grpSpPr>
      <p:sp>
        <p:nvSpPr>
          <p:cNvPr id="27" name="文本占位符 15"/>
          <p:cNvSpPr>
            <a:spLocks noGrp="1"/>
          </p:cNvSpPr>
          <p:nvPr>
            <p:ph type="body" sz="quarter" idx="16" hasCustomPrompt="1"/>
          </p:nvPr>
        </p:nvSpPr>
        <p:spPr>
          <a:xfrm>
            <a:off x="1481584" y="4136560"/>
            <a:ext cx="2196046" cy="477935"/>
          </a:xfrm>
          <a:prstGeom prst="rect">
            <a:avLst/>
          </a:prstGeom>
          <a:solidFill>
            <a:schemeClr val="bg1"/>
          </a:solidFill>
        </p:spPr>
        <p:txBody>
          <a:bodyPr/>
          <a:lstStyle>
            <a:lvl1pPr marL="0" indent="0" algn="l">
              <a:buNone/>
              <a:defRPr sz="32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29" name="文本占位符 15"/>
          <p:cNvSpPr>
            <a:spLocks noGrp="1"/>
          </p:cNvSpPr>
          <p:nvPr>
            <p:ph type="body" sz="quarter" idx="17" hasCustomPrompt="1"/>
          </p:nvPr>
        </p:nvSpPr>
        <p:spPr>
          <a:xfrm>
            <a:off x="3948761" y="4136560"/>
            <a:ext cx="2196046" cy="477935"/>
          </a:xfrm>
          <a:prstGeom prst="rect">
            <a:avLst/>
          </a:prstGeom>
          <a:solidFill>
            <a:schemeClr val="bg1"/>
          </a:solidFill>
        </p:spPr>
        <p:txBody>
          <a:bodyPr/>
          <a:lstStyle>
            <a:lvl1pPr marL="0" indent="0" algn="l">
              <a:buNone/>
              <a:defRPr sz="32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0" name="文本占位符 15"/>
          <p:cNvSpPr>
            <a:spLocks noGrp="1"/>
          </p:cNvSpPr>
          <p:nvPr>
            <p:ph type="body" sz="quarter" idx="18" hasCustomPrompt="1"/>
          </p:nvPr>
        </p:nvSpPr>
        <p:spPr>
          <a:xfrm>
            <a:off x="6415938" y="4136560"/>
            <a:ext cx="2196046" cy="477935"/>
          </a:xfrm>
          <a:prstGeom prst="rect">
            <a:avLst/>
          </a:prstGeom>
          <a:solidFill>
            <a:schemeClr val="bg1"/>
          </a:solidFill>
        </p:spPr>
        <p:txBody>
          <a:bodyPr/>
          <a:lstStyle>
            <a:lvl1pPr marL="0" indent="0" algn="l">
              <a:buNone/>
              <a:defRPr sz="32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12" name="Rectangle 20"/>
          <p:cNvSpPr/>
          <p:nvPr userDrawn="1"/>
        </p:nvSpPr>
        <p:spPr bwMode="auto">
          <a:xfrm>
            <a:off x="4287674" y="1687213"/>
            <a:ext cx="3616652" cy="707886"/>
          </a:xfrm>
          <a:prstGeom prst="rect">
            <a:avLst/>
          </a:prstGeom>
        </p:spPr>
        <p:txBody>
          <a:bodyPr wrap="square" anchor="ctr">
            <a:spAutoFit/>
          </a:bodyPr>
          <a:lstStyle/>
          <a:p>
            <a:pPr algn="ctr" defTabSz="914400">
              <a:defRPr/>
            </a:pPr>
            <a:r>
              <a:rPr lang="zh-CN" altLang="en-US" sz="4000" kern="0" dirty="0">
                <a:latin typeface="+mj-lt"/>
                <a:ea typeface="Noto Sans CJK SC Medium" panose="020B0500000000000000" charset="-122"/>
                <a:cs typeface="Noto Sans CJK SC Medium" panose="020B0500000000000000" charset="-122"/>
              </a:rPr>
              <a:t>目录</a:t>
            </a:r>
            <a:endParaRPr lang="id-ID" sz="4000" kern="0" dirty="0">
              <a:latin typeface="+mj-lt"/>
              <a:ea typeface="Noto Sans CJK SC Medium" panose="020B0500000000000000" charset="-122"/>
              <a:cs typeface="Noto Sans CJK SC Medium" panose="020B0500000000000000" charset="-122"/>
            </a:endParaRPr>
          </a:p>
        </p:txBody>
      </p:sp>
      <p:sp>
        <p:nvSpPr>
          <p:cNvPr id="20" name="文本占位符 15"/>
          <p:cNvSpPr>
            <a:spLocks noGrp="1"/>
          </p:cNvSpPr>
          <p:nvPr>
            <p:ph type="body" sz="quarter" idx="19" hasCustomPrompt="1"/>
          </p:nvPr>
        </p:nvSpPr>
        <p:spPr>
          <a:xfrm>
            <a:off x="8883114" y="4136560"/>
            <a:ext cx="2196046" cy="477935"/>
          </a:xfrm>
          <a:prstGeom prst="rect">
            <a:avLst/>
          </a:prstGeom>
          <a:solidFill>
            <a:schemeClr val="bg1"/>
          </a:solidFill>
        </p:spPr>
        <p:txBody>
          <a:bodyPr/>
          <a:lstStyle>
            <a:lvl1pPr marL="0" indent="0" algn="l">
              <a:buNone/>
              <a:defRPr sz="32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grpSp>
        <p:nvGrpSpPr>
          <p:cNvPr id="21" name="组 20"/>
          <p:cNvGrpSpPr/>
          <p:nvPr userDrawn="1"/>
        </p:nvGrpSpPr>
        <p:grpSpPr>
          <a:xfrm>
            <a:off x="0" y="6426000"/>
            <a:ext cx="12192000" cy="432000"/>
            <a:chOff x="0" y="6426000"/>
            <a:chExt cx="12192000" cy="432000"/>
          </a:xfrm>
        </p:grpSpPr>
        <p:sp>
          <p:nvSpPr>
            <p:cNvPr id="22" name="矩形 21"/>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3"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grpSp>
      <p:sp>
        <p:nvSpPr>
          <p:cNvPr id="11"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录-3">
    <p:bg>
      <p:bgRef idx="1001">
        <a:schemeClr val="bg1"/>
      </p:bgRef>
    </p:bg>
    <p:spTree>
      <p:nvGrpSpPr>
        <p:cNvPr id="1" name=""/>
        <p:cNvGrpSpPr/>
        <p:nvPr/>
      </p:nvGrpSpPr>
      <p:grpSpPr>
        <a:xfrm>
          <a:off x="0" y="0"/>
          <a:ext cx="0" cy="0"/>
          <a:chOff x="0" y="0"/>
          <a:chExt cx="0" cy="0"/>
        </a:xfrm>
      </p:grpSpPr>
      <p:sp>
        <p:nvSpPr>
          <p:cNvPr id="20" name="Rectangle 20"/>
          <p:cNvSpPr/>
          <p:nvPr userDrawn="1"/>
        </p:nvSpPr>
        <p:spPr bwMode="auto">
          <a:xfrm>
            <a:off x="4034991" y="1119322"/>
            <a:ext cx="4122019" cy="707886"/>
          </a:xfrm>
          <a:prstGeom prst="rect">
            <a:avLst/>
          </a:prstGeom>
        </p:spPr>
        <p:txBody>
          <a:bodyPr wrap="square" anchor="ctr">
            <a:spAutoFit/>
          </a:bodyPr>
          <a:lstStyle/>
          <a:p>
            <a:pPr algn="ctr" defTabSz="914400">
              <a:defRPr/>
            </a:pPr>
            <a:r>
              <a:rPr lang="zh-CN" altLang="en-US" sz="4000" kern="0" dirty="0">
                <a:latin typeface="+mj-lt"/>
                <a:ea typeface="Noto Sans CJK SC Medium" panose="020B0500000000000000" charset="-122"/>
                <a:cs typeface="Noto Sans CJK SC Medium" panose="020B0500000000000000" charset="-122"/>
              </a:rPr>
              <a:t>目录</a:t>
            </a:r>
            <a:endParaRPr lang="id-ID" sz="4000" kern="0" dirty="0">
              <a:latin typeface="+mj-lt"/>
              <a:ea typeface="Noto Sans CJK SC Medium" panose="020B0500000000000000" charset="-122"/>
              <a:cs typeface="Noto Sans CJK SC Medium" panose="020B0500000000000000" charset="-122"/>
            </a:endParaRPr>
          </a:p>
        </p:txBody>
      </p:sp>
      <p:sp>
        <p:nvSpPr>
          <p:cNvPr id="22" name="矩形 21"/>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27" name="文本占位符 15"/>
          <p:cNvSpPr>
            <a:spLocks noGrp="1"/>
          </p:cNvSpPr>
          <p:nvPr>
            <p:ph type="body" sz="quarter" idx="13" hasCustomPrompt="1"/>
          </p:nvPr>
        </p:nvSpPr>
        <p:spPr>
          <a:xfrm>
            <a:off x="1890390" y="3111309"/>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29" name="文本占位符 15"/>
          <p:cNvSpPr>
            <a:spLocks noGrp="1"/>
          </p:cNvSpPr>
          <p:nvPr>
            <p:ph type="body" sz="quarter" idx="16" hasCustomPrompt="1"/>
          </p:nvPr>
        </p:nvSpPr>
        <p:spPr>
          <a:xfrm>
            <a:off x="1890390" y="4787315"/>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0" name="文本占位符 15"/>
          <p:cNvSpPr>
            <a:spLocks noGrp="1"/>
          </p:cNvSpPr>
          <p:nvPr>
            <p:ph type="body" sz="quarter" idx="17" hasCustomPrompt="1"/>
          </p:nvPr>
        </p:nvSpPr>
        <p:spPr>
          <a:xfrm>
            <a:off x="5004828" y="4787315"/>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1" name="文本占位符 15"/>
          <p:cNvSpPr>
            <a:spLocks noGrp="1"/>
          </p:cNvSpPr>
          <p:nvPr>
            <p:ph type="body" sz="quarter" idx="18" hasCustomPrompt="1"/>
          </p:nvPr>
        </p:nvSpPr>
        <p:spPr>
          <a:xfrm>
            <a:off x="8119266" y="4787315"/>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2" name="文本占位符 15"/>
          <p:cNvSpPr>
            <a:spLocks noGrp="1"/>
          </p:cNvSpPr>
          <p:nvPr>
            <p:ph type="body" sz="quarter" idx="14" hasCustomPrompt="1"/>
          </p:nvPr>
        </p:nvSpPr>
        <p:spPr>
          <a:xfrm>
            <a:off x="5004828" y="3111309"/>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sp>
        <p:nvSpPr>
          <p:cNvPr id="33" name="文本占位符 15"/>
          <p:cNvSpPr>
            <a:spLocks noGrp="1"/>
          </p:cNvSpPr>
          <p:nvPr>
            <p:ph type="body" sz="quarter" idx="15" hasCustomPrompt="1"/>
          </p:nvPr>
        </p:nvSpPr>
        <p:spPr>
          <a:xfrm>
            <a:off x="8119266" y="3111309"/>
            <a:ext cx="2543981" cy="436563"/>
          </a:xfrm>
          <a:prstGeom prst="rect">
            <a:avLst/>
          </a:prstGeom>
          <a:solidFill>
            <a:srgbClr val="1B2637"/>
          </a:solidFill>
        </p:spPr>
        <p:txBody>
          <a:bodyPr/>
          <a:lstStyle>
            <a:lvl1pPr marL="0" indent="0" algn="l">
              <a:lnSpc>
                <a:spcPct val="100000"/>
              </a:lnSpc>
              <a:buNone/>
              <a:defRPr sz="2400" b="0" i="0" spc="0">
                <a:solidFill>
                  <a:schemeClr val="tx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标题名称</a:t>
            </a:r>
            <a:endParaRPr kumimoji="1" lang="zh-CN" altLang="en-US" dirty="0"/>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
        <p:nvSpPr>
          <p:cNvPr id="15"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tx1"/>
                </a:solidFill>
                <a:latin typeface="+mn-ea"/>
                <a:ea typeface="+mn-ea"/>
                <a:cs typeface="Noto Sans CJK SC 常规体" charset="-122"/>
              </a:rPr>
              <a:t>版权所有 上海云轴信息科技有限公司 保留一切权利</a:t>
            </a:r>
            <a:endParaRPr lang="en-US" altLang="zh-CN" sz="1100" b="0" i="0" dirty="0">
              <a:solidFill>
                <a:schemeClr val="tx1"/>
              </a:solidFill>
              <a:latin typeface="+mn-ea"/>
              <a:ea typeface="+mn-ea"/>
              <a:cs typeface="Noto Sans CJK SC 常规体" charset="-122"/>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1">
    <p:spTree>
      <p:nvGrpSpPr>
        <p:cNvPr id="1" name=""/>
        <p:cNvGrpSpPr/>
        <p:nvPr/>
      </p:nvGrpSpPr>
      <p:grpSpPr>
        <a:xfrm>
          <a:off x="0" y="0"/>
          <a:ext cx="0" cy="0"/>
          <a:chOff x="0" y="0"/>
          <a:chExt cx="0" cy="0"/>
        </a:xfrm>
      </p:grpSpPr>
      <p:pic>
        <p:nvPicPr>
          <p:cNvPr id="30" name="图片 29"/>
          <p:cNvPicPr>
            <a:picLocks noChangeAspect="1"/>
          </p:cNvPicPr>
          <p:nvPr userDrawn="1"/>
        </p:nvPicPr>
        <p:blipFill>
          <a:blip r:embed="rId2"/>
          <a:stretch>
            <a:fillRect/>
          </a:stretch>
        </p:blipFill>
        <p:spPr>
          <a:xfrm>
            <a:off x="0" y="0"/>
            <a:ext cx="12192000" cy="6843742"/>
          </a:xfrm>
          <a:prstGeom prst="rect">
            <a:avLst/>
          </a:prstGeom>
        </p:spPr>
      </p:pic>
      <p:sp>
        <p:nvSpPr>
          <p:cNvPr id="8" name="文本占位符 15"/>
          <p:cNvSpPr>
            <a:spLocks noGrp="1"/>
          </p:cNvSpPr>
          <p:nvPr>
            <p:ph type="body" sz="quarter" idx="12" hasCustomPrompt="1"/>
          </p:nvPr>
        </p:nvSpPr>
        <p:spPr>
          <a:xfrm>
            <a:off x="3040595" y="3018489"/>
            <a:ext cx="5813845" cy="685609"/>
          </a:xfrm>
          <a:prstGeom prst="rect">
            <a:avLst/>
          </a:prstGeom>
        </p:spPr>
        <p:txBody>
          <a:bodyPr/>
          <a:lstStyle>
            <a:lvl1pPr marL="0" indent="0">
              <a:lnSpc>
                <a:spcPct val="100000"/>
              </a:lnSpc>
              <a:buNone/>
              <a:defRPr sz="4000" b="0" i="0">
                <a:solidFill>
                  <a:schemeClr val="bg1"/>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节标题</a:t>
            </a:r>
            <a:endParaRPr kumimoji="1" lang="zh-CN" altLang="en-US" dirty="0"/>
          </a:p>
        </p:txBody>
      </p:sp>
      <p:sp>
        <p:nvSpPr>
          <p:cNvPr id="11" name="文本占位符 15"/>
          <p:cNvSpPr>
            <a:spLocks noGrp="1"/>
          </p:cNvSpPr>
          <p:nvPr>
            <p:ph type="body" sz="quarter" idx="13" hasCustomPrompt="1"/>
          </p:nvPr>
        </p:nvSpPr>
        <p:spPr>
          <a:xfrm>
            <a:off x="1382997" y="2661110"/>
            <a:ext cx="1421677" cy="1042988"/>
          </a:xfrm>
          <a:prstGeom prst="rect">
            <a:avLst/>
          </a:prstGeom>
        </p:spPr>
        <p:txBody>
          <a:bodyPr/>
          <a:lstStyle>
            <a:lvl1pPr marL="0" indent="0">
              <a:buNone/>
              <a:defRPr sz="8000" b="0" i="0">
                <a:solidFill>
                  <a:schemeClr val="bg1"/>
                </a:solidFill>
                <a:latin typeface="+mj-ea"/>
                <a:ea typeface="+mj-ea"/>
                <a:cs typeface="Noto Sans CJK SC Medium" panose="020B0500000000000000"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01</a:t>
            </a:r>
            <a:endParaRPr kumimoji="1" lang="zh-CN" altLang="en-US" dirty="0"/>
          </a:p>
        </p:txBody>
      </p:sp>
      <p:sp>
        <p:nvSpPr>
          <p:cNvPr id="13" name="矩形 12"/>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9" name="页脚占位符 4"/>
          <p:cNvSpPr txBox="1"/>
          <p:nvPr userDrawn="1"/>
        </p:nvSpPr>
        <p:spPr>
          <a:xfrm>
            <a:off x="8107979"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6498000"/>
            <a:ext cx="3138710" cy="28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2">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a:stretch>
            <a:fillRect/>
          </a:stretch>
        </p:blipFill>
        <p:spPr>
          <a:xfrm>
            <a:off x="799639" y="2604636"/>
            <a:ext cx="1181100" cy="1054100"/>
          </a:xfrm>
          <a:prstGeom prst="rect">
            <a:avLst/>
          </a:prstGeom>
        </p:spPr>
      </p:pic>
      <p:pic>
        <p:nvPicPr>
          <p:cNvPr id="27" name="图片 26"/>
          <p:cNvPicPr>
            <a:picLocks noChangeAspect="1"/>
          </p:cNvPicPr>
          <p:nvPr userDrawn="1"/>
        </p:nvPicPr>
        <p:blipFill>
          <a:blip r:embed="rId2"/>
          <a:stretch>
            <a:fillRect/>
          </a:stretch>
        </p:blipFill>
        <p:spPr>
          <a:xfrm>
            <a:off x="10211261" y="2604636"/>
            <a:ext cx="1181100" cy="1054100"/>
          </a:xfrm>
          <a:prstGeom prst="rect">
            <a:avLst/>
          </a:prstGeom>
        </p:spPr>
      </p:pic>
      <p:sp>
        <p:nvSpPr>
          <p:cNvPr id="9" name="文本占位符 15"/>
          <p:cNvSpPr>
            <a:spLocks noGrp="1"/>
          </p:cNvSpPr>
          <p:nvPr>
            <p:ph type="body" sz="quarter" idx="13" hasCustomPrompt="1"/>
          </p:nvPr>
        </p:nvSpPr>
        <p:spPr>
          <a:xfrm>
            <a:off x="5385162" y="2288669"/>
            <a:ext cx="1421677" cy="820291"/>
          </a:xfrm>
          <a:prstGeom prst="rect">
            <a:avLst/>
          </a:prstGeom>
        </p:spPr>
        <p:txBody>
          <a:bodyPr/>
          <a:lstStyle>
            <a:lvl1pPr marL="0" indent="0" algn="ctr">
              <a:buFont typeface="+mj-lt"/>
              <a:buNone/>
              <a:defRPr sz="6000" b="0" i="0">
                <a:solidFill>
                  <a:schemeClr val="tx2">
                    <a:lumMod val="20000"/>
                    <a:lumOff val="80000"/>
                  </a:schemeClr>
                </a:solidFill>
                <a:latin typeface="+mj-ea"/>
                <a:ea typeface="+mj-ea"/>
                <a:cs typeface="Noto Sans CJK SC Medium" panose="020B0500000000000000"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01</a:t>
            </a:r>
            <a:endParaRPr kumimoji="1" lang="zh-CN" altLang="en-US" dirty="0"/>
          </a:p>
        </p:txBody>
      </p:sp>
      <p:sp>
        <p:nvSpPr>
          <p:cNvPr id="11" name="文本占位符 15"/>
          <p:cNvSpPr>
            <a:spLocks noGrp="1"/>
          </p:cNvSpPr>
          <p:nvPr>
            <p:ph type="body" sz="quarter" idx="12" hasCustomPrompt="1"/>
          </p:nvPr>
        </p:nvSpPr>
        <p:spPr>
          <a:xfrm>
            <a:off x="1528572" y="3262040"/>
            <a:ext cx="9134856" cy="685609"/>
          </a:xfrm>
          <a:prstGeom prst="rect">
            <a:avLst/>
          </a:prstGeom>
        </p:spPr>
        <p:txBody>
          <a:bodyPr/>
          <a:lstStyle>
            <a:lvl1pPr marL="0" indent="0" algn="ctr">
              <a:lnSpc>
                <a:spcPct val="100000"/>
              </a:lnSpc>
              <a:buNone/>
              <a:defRPr sz="4000" b="0" i="0">
                <a:solidFill>
                  <a:schemeClr val="tx2"/>
                </a:solidFill>
                <a:latin typeface="+mn-ea"/>
                <a:ea typeface="+mn-ea"/>
                <a:cs typeface="Noto Sans CJK SC 常规体" charset="-122"/>
              </a:defRPr>
            </a:lvl1pPr>
            <a:lvl2pPr marL="457200" indent="0">
              <a:buNone/>
              <a:defRPr>
                <a:solidFill>
                  <a:schemeClr val="bg1"/>
                </a:solidFill>
                <a:latin typeface="微软雅黑" panose="020B0503020204020204" charset="-122"/>
                <a:ea typeface="微软雅黑" panose="020B0503020204020204" charset="-122"/>
                <a:cs typeface="微软雅黑" panose="020B0503020204020204" charset="-122"/>
              </a:defRPr>
            </a:lvl2pPr>
            <a:lvl3pPr marL="914400" indent="0">
              <a:buNone/>
              <a:defRPr>
                <a:solidFill>
                  <a:schemeClr val="bg1"/>
                </a:solidFill>
                <a:latin typeface="微软雅黑" panose="020B0503020204020204" charset="-122"/>
                <a:ea typeface="微软雅黑" panose="020B0503020204020204" charset="-122"/>
                <a:cs typeface="微软雅黑" panose="020B0503020204020204" charset="-122"/>
              </a:defRPr>
            </a:lvl3pPr>
            <a:lvl4pPr marL="1371600" indent="0">
              <a:buNone/>
              <a:defRPr>
                <a:solidFill>
                  <a:schemeClr val="bg1"/>
                </a:solidFill>
                <a:latin typeface="微软雅黑" panose="020B0503020204020204" charset="-122"/>
                <a:ea typeface="微软雅黑" panose="020B0503020204020204" charset="-122"/>
                <a:cs typeface="微软雅黑" panose="020B0503020204020204" charset="-122"/>
              </a:defRPr>
            </a:lvl4pPr>
            <a:lvl5pPr marL="1828800" indent="0">
              <a:buNone/>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dirty="0"/>
              <a:t>节标题</a:t>
            </a:r>
            <a:endParaRPr kumimoji="1" lang="zh-CN" altLang="en-US" dirty="0"/>
          </a:p>
        </p:txBody>
      </p:sp>
      <p:grpSp>
        <p:nvGrpSpPr>
          <p:cNvPr id="13" name="组 12"/>
          <p:cNvGrpSpPr/>
          <p:nvPr userDrawn="1"/>
        </p:nvGrpSpPr>
        <p:grpSpPr>
          <a:xfrm>
            <a:off x="0" y="6426000"/>
            <a:ext cx="12192000" cy="432000"/>
            <a:chOff x="0" y="6426000"/>
            <a:chExt cx="12192000" cy="432000"/>
          </a:xfrm>
        </p:grpSpPr>
        <p:sp>
          <p:nvSpPr>
            <p:cNvPr id="14" name="矩形 13"/>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15"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pSp>
        <p:nvGrpSpPr>
          <p:cNvPr id="16" name="组 15"/>
          <p:cNvGrpSpPr/>
          <p:nvPr userDrawn="1"/>
        </p:nvGrpSpPr>
        <p:grpSpPr>
          <a:xfrm>
            <a:off x="0" y="6426000"/>
            <a:ext cx="12192000" cy="432000"/>
            <a:chOff x="0" y="6426000"/>
            <a:chExt cx="12192000" cy="432000"/>
          </a:xfrm>
        </p:grpSpPr>
        <p:sp>
          <p:nvSpPr>
            <p:cNvPr id="17" name="矩形 16"/>
            <p:cNvSpPr/>
            <p:nvPr userDrawn="1"/>
          </p:nvSpPr>
          <p:spPr>
            <a:xfrm>
              <a:off x="0" y="6426000"/>
              <a:ext cx="12192000" cy="432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b="0" i="0" dirty="0">
                <a:latin typeface="Noto Sans CJK SC 常规体" charset="-122"/>
                <a:ea typeface="Noto Sans CJK SC 常规体" charset="-122"/>
              </a:endParaRPr>
            </a:p>
          </p:txBody>
        </p:sp>
        <p:sp>
          <p:nvSpPr>
            <p:cNvPr id="18" name="页脚占位符 4"/>
            <p:cNvSpPr txBox="1"/>
            <p:nvPr userDrawn="1"/>
          </p:nvSpPr>
          <p:spPr>
            <a:xfrm>
              <a:off x="8135411" y="6507680"/>
              <a:ext cx="3696589" cy="268640"/>
            </a:xfrm>
            <a:prstGeom prst="rect">
              <a:avLst/>
            </a:prstGeom>
          </p:spPr>
          <p:txBody>
            <a:bodyPr vert="horz" lIns="91440" tIns="45720" rIns="91440" bIns="45720" rtlCol="0" anchor="ctr"/>
            <a:lstStyle>
              <a:defPPr>
                <a:defRPr lang="zh-CN"/>
              </a:defPPr>
              <a:lvl1pPr marL="0" marR="0" indent="0" algn="ctr" defTabSz="914400" rtl="0" eaLnBrk="1" fontAlgn="auto" latinLnBrk="0" hangingPunct="1">
                <a:lnSpc>
                  <a:spcPct val="100000"/>
                </a:lnSpc>
                <a:spcBef>
                  <a:spcPts val="0"/>
                </a:spcBef>
                <a:spcAft>
                  <a:spcPts val="0"/>
                </a:spcAft>
                <a:buClrTx/>
                <a:buSzTx/>
                <a:buFontTx/>
                <a:buNone/>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b="0" i="0" dirty="0">
                  <a:solidFill>
                    <a:schemeClr val="bg1">
                      <a:alpha val="90000"/>
                    </a:schemeClr>
                  </a:solidFill>
                  <a:latin typeface="+mn-ea"/>
                  <a:ea typeface="+mn-ea"/>
                  <a:cs typeface="Noto Sans CJK SC 常规体" charset="-122"/>
                </a:rPr>
                <a:t>版权所有 上海云轴信息科技有限公司 保留一切权利</a:t>
              </a:r>
              <a:endParaRPr lang="en-US" altLang="zh-CN" sz="1100" b="0" i="0" dirty="0">
                <a:solidFill>
                  <a:schemeClr val="bg1">
                    <a:alpha val="90000"/>
                  </a:schemeClr>
                </a:solidFill>
                <a:latin typeface="+mn-ea"/>
                <a:ea typeface="+mn-ea"/>
                <a:cs typeface="Noto Sans CJK SC 常规体" charset="-122"/>
              </a:endParaRPr>
            </a:p>
          </p:txBody>
        </p:sp>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498000"/>
              <a:ext cx="3138710" cy="2880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6.xml"/><Relationship Id="rId7" Type="http://schemas.openxmlformats.org/officeDocument/2006/relationships/image" Target="../media/image8.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image" Target="../media/image8.png"/><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2" Type="http://schemas.openxmlformats.org/officeDocument/2006/relationships/slideLayout" Target="../slideLayouts/slideLayout26.xml"/><Relationship Id="rId21" Type="http://schemas.openxmlformats.org/officeDocument/2006/relationships/image" Target="../media/image8.png"/><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slideLayout" Target="../slideLayouts/slideLayout26.xml"/><Relationship Id="rId11" Type="http://schemas.openxmlformats.org/officeDocument/2006/relationships/image" Target="../media/image8.png"/><Relationship Id="rId10" Type="http://schemas.openxmlformats.org/officeDocument/2006/relationships/tags" Target="../tags/tag30.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9" Type="http://schemas.openxmlformats.org/officeDocument/2006/relationships/slideLayout" Target="../slideLayouts/slideLayout26.xml"/><Relationship Id="rId18" Type="http://schemas.openxmlformats.org/officeDocument/2006/relationships/image" Target="../media/image8.png"/><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7617" y="5473783"/>
            <a:ext cx="2784708" cy="438061"/>
            <a:chOff x="0" y="0"/>
            <a:chExt cx="1173473" cy="184599"/>
          </a:xfrm>
        </p:grpSpPr>
        <p:sp>
          <p:nvSpPr>
            <p:cNvPr id="3" name="Freeform 3"/>
            <p:cNvSpPr/>
            <p:nvPr/>
          </p:nvSpPr>
          <p:spPr>
            <a:xfrm>
              <a:off x="0" y="0"/>
              <a:ext cx="1173473" cy="184599"/>
            </a:xfrm>
            <a:custGeom>
              <a:avLst/>
              <a:gdLst/>
              <a:ahLst/>
              <a:cxnLst/>
              <a:rect l="l" t="t" r="r" b="b"/>
              <a:pathLst>
                <a:path w="1173473" h="184599">
                  <a:moveTo>
                    <a:pt x="92299" y="0"/>
                  </a:moveTo>
                  <a:lnTo>
                    <a:pt x="1081174" y="0"/>
                  </a:lnTo>
                  <a:cubicBezTo>
                    <a:pt x="1105653" y="0"/>
                    <a:pt x="1129130" y="9724"/>
                    <a:pt x="1146440" y="27034"/>
                  </a:cubicBezTo>
                  <a:cubicBezTo>
                    <a:pt x="1163749" y="44343"/>
                    <a:pt x="1173473" y="67820"/>
                    <a:pt x="1173473" y="92299"/>
                  </a:cubicBezTo>
                  <a:lnTo>
                    <a:pt x="1173473" y="92299"/>
                  </a:lnTo>
                  <a:cubicBezTo>
                    <a:pt x="1173473" y="143275"/>
                    <a:pt x="1132150" y="184599"/>
                    <a:pt x="1081174" y="184599"/>
                  </a:cubicBezTo>
                  <a:lnTo>
                    <a:pt x="92299" y="184599"/>
                  </a:lnTo>
                  <a:cubicBezTo>
                    <a:pt x="41324" y="184599"/>
                    <a:pt x="0" y="143275"/>
                    <a:pt x="0" y="92299"/>
                  </a:cubicBezTo>
                  <a:lnTo>
                    <a:pt x="0" y="92299"/>
                  </a:lnTo>
                  <a:cubicBezTo>
                    <a:pt x="0" y="41324"/>
                    <a:pt x="41324" y="0"/>
                    <a:pt x="92299" y="0"/>
                  </a:cubicBezTo>
                  <a:close/>
                </a:path>
              </a:pathLst>
            </a:custGeom>
            <a:solidFill>
              <a:srgbClr val="000000">
                <a:alpha val="0"/>
              </a:srgbClr>
            </a:solidFill>
            <a:ln w="38100" cap="rnd">
              <a:solidFill>
                <a:srgbClr val="23373A"/>
              </a:solidFill>
              <a:prstDash val="solid"/>
              <a:round/>
            </a:ln>
          </p:spPr>
          <p:txBody>
            <a:bodyPr/>
            <a:lstStyle/>
            <a:p>
              <a:endParaRPr lang="it-IT" sz="565"/>
            </a:p>
          </p:txBody>
        </p:sp>
        <p:sp>
          <p:nvSpPr>
            <p:cNvPr id="4" name="TextBox 4"/>
            <p:cNvSpPr txBox="1"/>
            <p:nvPr/>
          </p:nvSpPr>
          <p:spPr>
            <a:xfrm>
              <a:off x="0" y="-200025"/>
              <a:ext cx="1173473" cy="384624"/>
            </a:xfrm>
            <a:prstGeom prst="rect">
              <a:avLst/>
            </a:prstGeom>
          </p:spPr>
          <p:txBody>
            <a:bodyPr lIns="31750" tIns="31750" rIns="31750" bIns="31750" rtlCol="0" anchor="ctr"/>
            <a:lstStyle/>
            <a:p>
              <a:pPr algn="ctr">
                <a:lnSpc>
                  <a:spcPts val="7415"/>
                </a:lnSpc>
              </a:pPr>
              <a:endParaRPr sz="565"/>
            </a:p>
          </p:txBody>
        </p:sp>
      </p:grpSp>
      <p:grpSp>
        <p:nvGrpSpPr>
          <p:cNvPr id="6" name="Group 6"/>
          <p:cNvGrpSpPr/>
          <p:nvPr/>
        </p:nvGrpSpPr>
        <p:grpSpPr>
          <a:xfrm>
            <a:off x="5039047" y="5473783"/>
            <a:ext cx="2134329" cy="438061"/>
            <a:chOff x="0" y="0"/>
            <a:chExt cx="899404" cy="184599"/>
          </a:xfrm>
        </p:grpSpPr>
        <p:sp>
          <p:nvSpPr>
            <p:cNvPr id="7" name="Freeform 7"/>
            <p:cNvSpPr/>
            <p:nvPr/>
          </p:nvSpPr>
          <p:spPr>
            <a:xfrm>
              <a:off x="0" y="0"/>
              <a:ext cx="899405" cy="184599"/>
            </a:xfrm>
            <a:custGeom>
              <a:avLst/>
              <a:gdLst/>
              <a:ahLst/>
              <a:cxnLst/>
              <a:rect l="l" t="t" r="r" b="b"/>
              <a:pathLst>
                <a:path w="899405" h="184599">
                  <a:moveTo>
                    <a:pt x="92299" y="0"/>
                  </a:moveTo>
                  <a:lnTo>
                    <a:pt x="807105" y="0"/>
                  </a:lnTo>
                  <a:cubicBezTo>
                    <a:pt x="858081" y="0"/>
                    <a:pt x="899405" y="41324"/>
                    <a:pt x="899405" y="92299"/>
                  </a:cubicBezTo>
                  <a:lnTo>
                    <a:pt x="899405" y="92299"/>
                  </a:lnTo>
                  <a:cubicBezTo>
                    <a:pt x="899405" y="143275"/>
                    <a:pt x="858081" y="184599"/>
                    <a:pt x="807105" y="184599"/>
                  </a:cubicBezTo>
                  <a:lnTo>
                    <a:pt x="92299" y="184599"/>
                  </a:lnTo>
                  <a:cubicBezTo>
                    <a:pt x="41324" y="184599"/>
                    <a:pt x="0" y="143275"/>
                    <a:pt x="0" y="92299"/>
                  </a:cubicBezTo>
                  <a:lnTo>
                    <a:pt x="0" y="92299"/>
                  </a:lnTo>
                  <a:cubicBezTo>
                    <a:pt x="0" y="41324"/>
                    <a:pt x="41324" y="0"/>
                    <a:pt x="92299" y="0"/>
                  </a:cubicBezTo>
                  <a:close/>
                </a:path>
              </a:pathLst>
            </a:custGeom>
            <a:solidFill>
              <a:srgbClr val="000000">
                <a:alpha val="0"/>
              </a:srgbClr>
            </a:solidFill>
            <a:ln w="38100" cap="rnd">
              <a:solidFill>
                <a:srgbClr val="23373A"/>
              </a:solidFill>
              <a:prstDash val="solid"/>
              <a:round/>
            </a:ln>
          </p:spPr>
          <p:txBody>
            <a:bodyPr/>
            <a:lstStyle/>
            <a:p>
              <a:endParaRPr lang="it-IT" sz="565"/>
            </a:p>
          </p:txBody>
        </p:sp>
        <p:sp>
          <p:nvSpPr>
            <p:cNvPr id="8" name="TextBox 8"/>
            <p:cNvSpPr txBox="1"/>
            <p:nvPr/>
          </p:nvSpPr>
          <p:spPr>
            <a:xfrm>
              <a:off x="0" y="-200025"/>
              <a:ext cx="899404" cy="384624"/>
            </a:xfrm>
            <a:prstGeom prst="rect">
              <a:avLst/>
            </a:prstGeom>
          </p:spPr>
          <p:txBody>
            <a:bodyPr lIns="31750" tIns="31750" rIns="31750" bIns="31750" rtlCol="0" anchor="ctr"/>
            <a:lstStyle/>
            <a:p>
              <a:pPr algn="ctr">
                <a:lnSpc>
                  <a:spcPts val="7415"/>
                </a:lnSpc>
              </a:pPr>
              <a:endParaRPr sz="565"/>
            </a:p>
          </p:txBody>
        </p:sp>
      </p:grpSp>
      <p:grpSp>
        <p:nvGrpSpPr>
          <p:cNvPr id="9" name="Group 9"/>
          <p:cNvGrpSpPr/>
          <p:nvPr/>
        </p:nvGrpSpPr>
        <p:grpSpPr>
          <a:xfrm>
            <a:off x="8364391" y="5473783"/>
            <a:ext cx="2825850" cy="438061"/>
            <a:chOff x="0" y="0"/>
            <a:chExt cx="1190811" cy="184599"/>
          </a:xfrm>
        </p:grpSpPr>
        <p:sp>
          <p:nvSpPr>
            <p:cNvPr id="10" name="Freeform 10"/>
            <p:cNvSpPr/>
            <p:nvPr/>
          </p:nvSpPr>
          <p:spPr>
            <a:xfrm>
              <a:off x="0" y="0"/>
              <a:ext cx="1190811" cy="184599"/>
            </a:xfrm>
            <a:custGeom>
              <a:avLst/>
              <a:gdLst/>
              <a:ahLst/>
              <a:cxnLst/>
              <a:rect l="l" t="t" r="r" b="b"/>
              <a:pathLst>
                <a:path w="1190811" h="184599">
                  <a:moveTo>
                    <a:pt x="92299" y="0"/>
                  </a:moveTo>
                  <a:lnTo>
                    <a:pt x="1098511" y="0"/>
                  </a:lnTo>
                  <a:cubicBezTo>
                    <a:pt x="1149487" y="0"/>
                    <a:pt x="1190811" y="41324"/>
                    <a:pt x="1190811" y="92299"/>
                  </a:cubicBezTo>
                  <a:lnTo>
                    <a:pt x="1190811" y="92299"/>
                  </a:lnTo>
                  <a:cubicBezTo>
                    <a:pt x="1190811" y="143275"/>
                    <a:pt x="1149487" y="184599"/>
                    <a:pt x="1098511" y="184599"/>
                  </a:cubicBezTo>
                  <a:lnTo>
                    <a:pt x="92299" y="184599"/>
                  </a:lnTo>
                  <a:cubicBezTo>
                    <a:pt x="41324" y="184599"/>
                    <a:pt x="0" y="143275"/>
                    <a:pt x="0" y="92299"/>
                  </a:cubicBezTo>
                  <a:lnTo>
                    <a:pt x="0" y="92299"/>
                  </a:lnTo>
                  <a:cubicBezTo>
                    <a:pt x="0" y="41324"/>
                    <a:pt x="41324" y="0"/>
                    <a:pt x="92299" y="0"/>
                  </a:cubicBezTo>
                  <a:close/>
                </a:path>
              </a:pathLst>
            </a:custGeom>
            <a:solidFill>
              <a:srgbClr val="000000">
                <a:alpha val="0"/>
              </a:srgbClr>
            </a:solidFill>
            <a:ln w="38100" cap="rnd">
              <a:solidFill>
                <a:srgbClr val="23373A"/>
              </a:solidFill>
              <a:prstDash val="solid"/>
              <a:round/>
            </a:ln>
          </p:spPr>
          <p:txBody>
            <a:bodyPr/>
            <a:lstStyle/>
            <a:p>
              <a:endParaRPr lang="it-IT" sz="565"/>
            </a:p>
          </p:txBody>
        </p:sp>
        <p:sp>
          <p:nvSpPr>
            <p:cNvPr id="11" name="TextBox 11"/>
            <p:cNvSpPr txBox="1"/>
            <p:nvPr/>
          </p:nvSpPr>
          <p:spPr>
            <a:xfrm>
              <a:off x="0" y="-200025"/>
              <a:ext cx="1190811" cy="384624"/>
            </a:xfrm>
            <a:prstGeom prst="rect">
              <a:avLst/>
            </a:prstGeom>
          </p:spPr>
          <p:txBody>
            <a:bodyPr lIns="31750" tIns="31750" rIns="31750" bIns="31750" rtlCol="0" anchor="ctr"/>
            <a:lstStyle/>
            <a:p>
              <a:pPr algn="ctr">
                <a:lnSpc>
                  <a:spcPts val="7415"/>
                </a:lnSpc>
              </a:pPr>
              <a:endParaRPr sz="565"/>
            </a:p>
          </p:txBody>
        </p:sp>
      </p:gr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
        <p:nvSpPr>
          <p:cNvPr id="13" name="TextBox 13"/>
          <p:cNvSpPr txBox="1"/>
          <p:nvPr/>
        </p:nvSpPr>
        <p:spPr>
          <a:xfrm>
            <a:off x="1188720" y="227330"/>
            <a:ext cx="8187690" cy="3928745"/>
          </a:xfrm>
          <a:prstGeom prst="rect">
            <a:avLst/>
          </a:prstGeom>
        </p:spPr>
        <p:txBody>
          <a:bodyPr wrap="square" lIns="0" tIns="0" rIns="0" bIns="0" rtlCol="0" anchor="t">
            <a:noAutofit/>
          </a:bodyPr>
          <a:lstStyle/>
          <a:p>
            <a:pPr marL="0" lvl="0" indent="0" algn="ctr">
              <a:lnSpc>
                <a:spcPts val="24215"/>
              </a:lnSpc>
            </a:pPr>
            <a:r>
              <a:rPr lang="en-US" sz="4000" u="none" strike="noStrike" dirty="0">
                <a:solidFill>
                  <a:srgbClr val="23373A"/>
                </a:solidFill>
                <a:latin typeface="Arial Black" panose="020B0A04020102020204" charset="0"/>
                <a:ea typeface="Uniform Rounded" panose="020F0503000000000000"/>
                <a:cs typeface="Arial Black" panose="020B0A04020102020204" charset="0"/>
                <a:sym typeface="Uniform Rounded" panose="020F0503000000000000"/>
              </a:rPr>
              <a:t>nCSSV product introduction</a:t>
            </a:r>
            <a:endParaRPr lang="en-US" sz="4000" u="none" strike="noStrike" dirty="0">
              <a:solidFill>
                <a:srgbClr val="23373A"/>
              </a:solidFill>
              <a:latin typeface="Arial Black" panose="020B0A04020102020204" charset="0"/>
              <a:ea typeface="Uniform Rounded" panose="020F0503000000000000"/>
              <a:cs typeface="Arial Black" panose="020B0A04020102020204" charset="0"/>
              <a:sym typeface="Uniform Rounded" panose="020F0503000000000000"/>
            </a:endParaRPr>
          </a:p>
        </p:txBody>
      </p:sp>
      <p:sp>
        <p:nvSpPr>
          <p:cNvPr id="18" name="TextBox 18"/>
          <p:cNvSpPr txBox="1"/>
          <p:nvPr/>
        </p:nvSpPr>
        <p:spPr>
          <a:xfrm>
            <a:off x="1188720" y="4472940"/>
            <a:ext cx="147320" cy="120650"/>
          </a:xfrm>
          <a:prstGeom prst="rect">
            <a:avLst/>
          </a:prstGeom>
        </p:spPr>
        <p:txBody>
          <a:bodyPr lIns="15875" tIns="15875" rIns="15875" bIns="15875" rtlCol="0" anchor="ctr"/>
          <a:lstStyle/>
          <a:p>
            <a:pPr algn="ctr">
              <a:lnSpc>
                <a:spcPts val="5320"/>
              </a:lnSpc>
            </a:pPr>
            <a:endParaRPr sz="565" dirty="0"/>
          </a:p>
        </p:txBody>
      </p:sp>
      <p:sp>
        <p:nvSpPr>
          <p:cNvPr id="19" name="TextBox 19"/>
          <p:cNvSpPr txBox="1"/>
          <p:nvPr/>
        </p:nvSpPr>
        <p:spPr>
          <a:xfrm>
            <a:off x="5215731" y="4960938"/>
            <a:ext cx="1762919" cy="950595"/>
          </a:xfrm>
          <a:prstGeom prst="rect">
            <a:avLst/>
          </a:prstGeom>
        </p:spPr>
        <p:txBody>
          <a:bodyPr wrap="square" lIns="0" tIns="0" rIns="0" bIns="0" rtlCol="0" anchor="t">
            <a:spAutoFit/>
          </a:bodyPr>
          <a:lstStyle/>
          <a:p>
            <a:pPr marL="0" lvl="0" indent="0" algn="l">
              <a:lnSpc>
                <a:spcPts val="7415"/>
              </a:lnSpc>
              <a:spcBef>
                <a:spcPct val="0"/>
              </a:spcBef>
            </a:pPr>
            <a:r>
              <a:rPr lang="en-US" sz="1655">
                <a:solidFill>
                  <a:srgbClr val="23373A"/>
                </a:solidFill>
                <a:latin typeface="Uniform Rounded" panose="020F0503000000000000"/>
                <a:ea typeface="Uniform Rounded" panose="020F0503000000000000"/>
                <a:cs typeface="Uniform Rounded" panose="020F0503000000000000"/>
                <a:sym typeface="Uniform Rounded" panose="020F0503000000000000"/>
              </a:rPr>
              <a:t>August 16</a:t>
            </a:r>
            <a:r>
              <a:rPr lang="en-US" sz="1655" u="none" strike="noStrike">
                <a:solidFill>
                  <a:srgbClr val="23373A"/>
                </a:solidFill>
                <a:latin typeface="Uniform Rounded" panose="020F0503000000000000"/>
                <a:ea typeface="Uniform Rounded" panose="020F0503000000000000"/>
                <a:cs typeface="Uniform Rounded" panose="020F0503000000000000"/>
                <a:sym typeface="Uniform Rounded" panose="020F0503000000000000"/>
              </a:rPr>
              <a:t>, 2025</a:t>
            </a:r>
            <a:endParaRPr lang="en-US" sz="1655" u="none" strike="noStrike">
              <a:solidFill>
                <a:srgbClr val="23373A"/>
              </a:solidFill>
              <a:latin typeface="Uniform Rounded" panose="020F0503000000000000"/>
              <a:ea typeface="Uniform Rounded" panose="020F0503000000000000"/>
              <a:cs typeface="Uniform Rounded" panose="020F0503000000000000"/>
              <a:sym typeface="Uniform Rounded" panose="020F0503000000000000"/>
            </a:endParaRPr>
          </a:p>
        </p:txBody>
      </p:sp>
      <p:sp>
        <p:nvSpPr>
          <p:cNvPr id="20" name="TextBox 20"/>
          <p:cNvSpPr txBox="1"/>
          <p:nvPr/>
        </p:nvSpPr>
        <p:spPr>
          <a:xfrm>
            <a:off x="8654936" y="4961279"/>
            <a:ext cx="2380649" cy="950595"/>
          </a:xfrm>
          <a:prstGeom prst="rect">
            <a:avLst/>
          </a:prstGeom>
        </p:spPr>
        <p:txBody>
          <a:bodyPr lIns="0" tIns="0" rIns="0" bIns="0" rtlCol="0" anchor="t">
            <a:spAutoFit/>
          </a:bodyPr>
          <a:lstStyle/>
          <a:p>
            <a:pPr marL="0" lvl="0" indent="0" algn="l">
              <a:lnSpc>
                <a:spcPts val="7415"/>
              </a:lnSpc>
              <a:spcBef>
                <a:spcPct val="0"/>
              </a:spcBef>
            </a:pPr>
            <a:r>
              <a:rPr lang="en-US" sz="1655">
                <a:solidFill>
                  <a:srgbClr val="23373A"/>
                </a:solidFill>
                <a:latin typeface="Uniform Rounded" panose="020F0503000000000000"/>
                <a:ea typeface="Uniform Rounded" panose="020F0503000000000000"/>
                <a:cs typeface="Uniform Rounded" panose="020F0503000000000000"/>
                <a:sym typeface="Uniform Rounded" panose="020F0503000000000000"/>
              </a:rPr>
              <a:t>Presented by Giacomo</a:t>
            </a:r>
            <a:endParaRPr lang="en-US" sz="1655">
              <a:solidFill>
                <a:srgbClr val="23373A"/>
              </a:solidFill>
              <a:latin typeface="Uniform Rounded" panose="020F0503000000000000"/>
              <a:ea typeface="Uniform Rounded" panose="020F0503000000000000"/>
              <a:cs typeface="Uniform Rounded" panose="020F0503000000000000"/>
              <a:sym typeface="Uniform Rounded" panose="020F0503000000000000"/>
            </a:endParaRPr>
          </a:p>
        </p:txBody>
      </p:sp>
      <p:sp>
        <p:nvSpPr>
          <p:cNvPr id="21" name="TextBox 21"/>
          <p:cNvSpPr txBox="1"/>
          <p:nvPr/>
        </p:nvSpPr>
        <p:spPr>
          <a:xfrm>
            <a:off x="1401279" y="4999379"/>
            <a:ext cx="1857383" cy="950595"/>
          </a:xfrm>
          <a:prstGeom prst="rect">
            <a:avLst/>
          </a:prstGeom>
        </p:spPr>
        <p:txBody>
          <a:bodyPr lIns="0" tIns="0" rIns="0" bIns="0" rtlCol="0" anchor="t">
            <a:spAutoFit/>
          </a:bodyPr>
          <a:lstStyle/>
          <a:p>
            <a:pPr marL="0" lvl="0" indent="0" algn="l">
              <a:lnSpc>
                <a:spcPts val="7415"/>
              </a:lnSpc>
              <a:spcBef>
                <a:spcPct val="0"/>
              </a:spcBef>
            </a:pPr>
            <a:r>
              <a:rPr lang="en-US" sz="1655" u="none" strike="noStrike">
                <a:solidFill>
                  <a:srgbClr val="23373A"/>
                </a:solidFill>
                <a:latin typeface="Uniform Rounded" panose="020F0503000000000000"/>
                <a:ea typeface="Uniform Rounded" panose="020F0503000000000000"/>
                <a:cs typeface="Uniform Rounded" panose="020F0503000000000000"/>
                <a:sym typeface="Uniform Rounded" panose="020F0503000000000000"/>
              </a:rPr>
              <a:t>www.nexavm.com</a:t>
            </a:r>
            <a:endParaRPr lang="en-US" sz="1655" u="none" strike="noStrike">
              <a:solidFill>
                <a:srgbClr val="23373A"/>
              </a:solidFill>
              <a:latin typeface="Uniform Rounded" panose="020F0503000000000000"/>
              <a:ea typeface="Uniform Rounded" panose="020F0503000000000000"/>
              <a:cs typeface="Uniform Rounded" panose="020F0503000000000000"/>
              <a:sym typeface="Uniform Rounded" panose="020F050300000000000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txBox="1"/>
          <p:nvPr/>
        </p:nvSpPr>
        <p:spPr>
          <a:xfrm>
            <a:off x="1637374" y="215463"/>
            <a:ext cx="5101590"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sym typeface="+mn-ea"/>
              </a:rPr>
              <a:t>n</a:t>
            </a:r>
            <a:r>
              <a:rPr lang="en-US" altLang="zh-CN" sz="2400" dirty="0">
                <a:solidFill>
                  <a:srgbClr val="FF0000"/>
                </a:solidFill>
                <a:latin typeface="Arial" panose="020B0604020202020204" pitchFamily="34" charset="0"/>
                <a:ea typeface="微软雅黑" panose="020B0503020204020204" charset="-122"/>
                <a:cs typeface="Arial" panose="020B0604020202020204" pitchFamily="34" charset="0"/>
                <a:sym typeface="+mn-ea"/>
              </a:rPr>
              <a:t>C</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sym typeface="+mn-ea"/>
              </a:rPr>
              <a:t>SSV:</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Cloud Management features</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2"/>
          <p:cNvSpPr>
            <a:spLocks noChangeArrowheads="1"/>
          </p:cNvSpPr>
          <p:nvPr/>
        </p:nvSpPr>
        <p:spPr bwMode="auto">
          <a:xfrm>
            <a:off x="582792" y="191381"/>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18" name="稻壳儿原创设计师【幻雨工作室】_3"/>
          <p:cNvSpPr txBox="1">
            <a:spLocks noChangeArrowheads="1"/>
          </p:cNvSpPr>
          <p:nvPr/>
        </p:nvSpPr>
        <p:spPr bwMode="auto">
          <a:xfrm>
            <a:off x="600183" y="338573"/>
            <a:ext cx="97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857250" y="1882140"/>
            <a:ext cx="5871845" cy="3692525"/>
          </a:xfrm>
          <a:prstGeom prst="rect">
            <a:avLst/>
          </a:prstGeom>
          <a:noFill/>
        </p:spPr>
        <p:txBody>
          <a:bodyPr wrap="square" rtlCol="0">
            <a:spAutoFit/>
          </a:bodyPr>
          <a:p>
            <a:endParaRPr lang="en-US" altLang="zh-CN"/>
          </a:p>
          <a:p>
            <a:pPr marL="742950" lvl="1" indent="-285750">
              <a:buFont typeface="Arial" panose="020B0604020202020204" pitchFamily="34" charset="0"/>
              <a:buChar char="•"/>
            </a:pPr>
            <a:r>
              <a:rPr lang="en-US" altLang="zh-CN"/>
              <a:t> Multi tenant support </a:t>
            </a:r>
            <a:endParaRPr lang="en-US" altLang="zh-CN"/>
          </a:p>
          <a:p>
            <a:pPr marL="742950" lvl="1" indent="-285750">
              <a:buFont typeface="Arial" panose="020B0604020202020204" pitchFamily="34" charset="0"/>
              <a:buChar char="•"/>
            </a:pPr>
            <a:r>
              <a:rPr lang="en-US" altLang="zh-CN"/>
              <a:t> Billing </a:t>
            </a:r>
            <a:endParaRPr lang="en-US" altLang="zh-CN"/>
          </a:p>
          <a:p>
            <a:pPr marL="742950" lvl="1" indent="-285750">
              <a:buFont typeface="Arial" panose="020B0604020202020204" pitchFamily="34" charset="0"/>
              <a:buChar char="•"/>
            </a:pPr>
            <a:r>
              <a:rPr lang="en-US" altLang="zh-CN"/>
              <a:t> Application mar</a:t>
            </a:r>
            <a:r>
              <a:rPr lang="en-US" altLang="zh-CN"/>
              <a:t>ket </a:t>
            </a:r>
            <a:endParaRPr lang="en-US" altLang="zh-CN"/>
          </a:p>
          <a:p>
            <a:pPr marL="742950" lvl="1" indent="-285750">
              <a:buFont typeface="Arial" panose="020B0604020202020204" pitchFamily="34" charset="0"/>
              <a:buChar char="•"/>
            </a:pPr>
            <a:r>
              <a:rPr lang="en-US" altLang="zh-CN"/>
              <a:t> Support organization/user/usergroup/role in tenant manage</a:t>
            </a:r>
            <a:r>
              <a:rPr lang="en-US" altLang="zh-CN"/>
              <a:t>ment</a:t>
            </a:r>
            <a:endParaRPr lang="en-US" altLang="zh-CN"/>
          </a:p>
          <a:p>
            <a:pPr marL="742950" lvl="1" indent="-285750">
              <a:buFont typeface="Arial" panose="020B0604020202020204" pitchFamily="34" charset="0"/>
              <a:buChar char="•"/>
            </a:pPr>
            <a:r>
              <a:rPr lang="en-US" altLang="zh-CN"/>
              <a:t> ticketing system for resource application </a:t>
            </a:r>
            <a:r>
              <a:rPr lang="en-US" altLang="zh-CN"/>
              <a:t>process </a:t>
            </a:r>
            <a:endParaRPr lang="en-US" altLang="zh-CN"/>
          </a:p>
          <a:p>
            <a:pPr marL="742950" lvl="1" indent="-285750">
              <a:buFont typeface="Arial" panose="020B0604020202020204" pitchFamily="34" charset="0"/>
              <a:buChar char="•"/>
            </a:pPr>
            <a:r>
              <a:rPr lang="en-US" altLang="zh-CN"/>
              <a:t> Bare metal manageme</a:t>
            </a:r>
            <a:r>
              <a:rPr lang="en-US" altLang="zh-CN"/>
              <a:t>nt </a:t>
            </a:r>
            <a:endParaRPr lang="en-US" altLang="zh-CN"/>
          </a:p>
          <a:p>
            <a:pPr marL="742950" lvl="1" indent="-285750">
              <a:buFont typeface="Arial" panose="020B0604020202020204" pitchFamily="34" charset="0"/>
              <a:buChar char="•"/>
            </a:pPr>
            <a:r>
              <a:rPr lang="en-US" altLang="zh-CN"/>
              <a:t> Elastic bare metal </a:t>
            </a:r>
            <a:r>
              <a:rPr lang="en-US" altLang="zh-CN"/>
              <a:t>management</a:t>
            </a:r>
            <a:endParaRPr lang="en-US" altLang="zh-CN"/>
          </a:p>
          <a:p>
            <a:pPr marL="742950" lvl="1" indent="-285750">
              <a:buFont typeface="Arial" panose="020B0604020202020204" pitchFamily="34" charset="0"/>
              <a:buChar char="•"/>
            </a:pPr>
            <a:r>
              <a:rPr lang="en-US" altLang="zh-CN"/>
              <a:t> Container </a:t>
            </a:r>
            <a:r>
              <a:rPr lang="en-US" altLang="zh-CN"/>
              <a:t>Management </a:t>
            </a:r>
            <a:endParaRPr lang="en-US" altLang="zh-CN"/>
          </a:p>
          <a:p>
            <a:pPr marL="742950" lvl="1" indent="-285750">
              <a:buFont typeface="Arial" panose="020B0604020202020204" pitchFamily="34" charset="0"/>
              <a:buChar char="•"/>
            </a:pPr>
            <a:r>
              <a:rPr lang="en-US" altLang="zh-CN"/>
              <a:t> Hybrid cloud </a:t>
            </a:r>
            <a:r>
              <a:rPr lang="en-US" altLang="zh-CN"/>
              <a:t>Management </a:t>
            </a:r>
            <a:endParaRPr lang="en-US" altLang="zh-CN"/>
          </a:p>
          <a:p>
            <a:endParaRPr lang="en-US" altLang="zh-CN"/>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稻壳儿原创设计师【幻雨工作室】_1"/>
          <p:cNvSpPr txBox="1"/>
          <p:nvPr/>
        </p:nvSpPr>
        <p:spPr>
          <a:xfrm>
            <a:off x="4440238" y="3540931"/>
            <a:ext cx="3311525" cy="922020"/>
          </a:xfrm>
          <a:prstGeom prst="rect">
            <a:avLst/>
          </a:prstGeom>
          <a:noFill/>
        </p:spPr>
        <p:txBody>
          <a:bodyPr wrap="none" rtlCol="0">
            <a:spAutoFit/>
          </a:bodyPr>
          <a:lstStyle/>
          <a:p>
            <a:pPr algn="ctr"/>
            <a:r>
              <a:rPr lang="en-US" altLang="zh-CN" sz="5400" dirty="0">
                <a:solidFill>
                  <a:schemeClr val="accent1"/>
                </a:solidFill>
                <a:latin typeface="微软雅黑" panose="020B0503020204020204" charset="-122"/>
                <a:ea typeface="微软雅黑" panose="020B0503020204020204" charset="-122"/>
                <a:sym typeface="+mn-ea"/>
              </a:rPr>
              <a:t>Scenarios</a:t>
            </a:r>
            <a:endParaRPr lang="zh-CN" altLang="en-US" sz="36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7" name="稻壳儿原创设计师【幻雨工作室】_2"/>
          <p:cNvSpPr>
            <a:spLocks noChangeArrowheads="1"/>
          </p:cNvSpPr>
          <p:nvPr/>
        </p:nvSpPr>
        <p:spPr bwMode="auto">
          <a:xfrm>
            <a:off x="5282197" y="1839741"/>
            <a:ext cx="1627608" cy="162331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a:solidFill>
                <a:schemeClr val="accent1"/>
              </a:solidFill>
            </a:endParaRPr>
          </a:p>
        </p:txBody>
      </p:sp>
      <p:sp>
        <p:nvSpPr>
          <p:cNvPr id="8" name="稻壳儿原创设计师【幻雨工作室】_3"/>
          <p:cNvSpPr txBox="1">
            <a:spLocks noChangeArrowheads="1"/>
          </p:cNvSpPr>
          <p:nvPr/>
        </p:nvSpPr>
        <p:spPr bwMode="auto">
          <a:xfrm>
            <a:off x="5356128" y="2109685"/>
            <a:ext cx="1479744"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6600" b="1" dirty="0">
                <a:solidFill>
                  <a:schemeClr val="bg1"/>
                </a:solidFill>
                <a:latin typeface="微软雅黑" panose="020B0503020204020204" charset="-122"/>
                <a:ea typeface="微软雅黑" panose="020B0503020204020204" charset="-122"/>
              </a:rPr>
              <a:t>02</a:t>
            </a:r>
            <a:endParaRPr lang="zh-CN" altLang="en-US" sz="6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原创设计师【幻雨工作室】_1"/>
          <p:cNvSpPr txBox="1"/>
          <p:nvPr/>
        </p:nvSpPr>
        <p:spPr>
          <a:xfrm>
            <a:off x="1174732" y="105510"/>
            <a:ext cx="2185035" cy="953135"/>
          </a:xfrm>
          <a:prstGeom prst="rect">
            <a:avLst/>
          </a:prstGeom>
          <a:noFill/>
        </p:spPr>
        <p:txBody>
          <a:bodyPr wrap="none" rtlCol="0">
            <a:spAutoFit/>
          </a:bodyPr>
          <a:lstStyle/>
          <a:p>
            <a:pPr algn="l"/>
            <a:r>
              <a:rPr lang="zh-CN" altLang="en-US" sz="3200" dirty="0">
                <a:solidFill>
                  <a:schemeClr val="accent1"/>
                </a:solidFill>
                <a:latin typeface="微软雅黑" panose="020B0503020204020204" charset="-122"/>
                <a:ea typeface="微软雅黑" panose="020B0503020204020204" charset="-122"/>
              </a:rPr>
              <a:t>Scenarios</a:t>
            </a:r>
            <a:endParaRPr lang="zh-CN" altLang="en-US" sz="3200" dirty="0">
              <a:solidFill>
                <a:schemeClr val="accent1"/>
              </a:solidFill>
              <a:latin typeface="微软雅黑" panose="020B0503020204020204" charset="-122"/>
              <a:ea typeface="微软雅黑" panose="020B0503020204020204" charset="-122"/>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 Virtualization+</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3" name="稻壳儿原创设计师【幻雨工作室】_2"/>
          <p:cNvSpPr>
            <a:spLocks noChangeArrowheads="1"/>
          </p:cNvSpPr>
          <p:nvPr/>
        </p:nvSpPr>
        <p:spPr bwMode="auto">
          <a:xfrm>
            <a:off x="120150" y="81428"/>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4" name="稻壳儿原创设计师【幻雨工作室】_3"/>
          <p:cNvSpPr txBox="1">
            <a:spLocks noChangeArrowheads="1"/>
          </p:cNvSpPr>
          <p:nvPr/>
        </p:nvSpPr>
        <p:spPr bwMode="auto">
          <a:xfrm>
            <a:off x="137541" y="228620"/>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391655" y="2035850"/>
            <a:ext cx="5080000" cy="4298950"/>
          </a:xfrm>
          <a:prstGeom prst="rect">
            <a:avLst/>
          </a:prstGeom>
        </p:spPr>
        <p:txBody>
          <a:bodyPr>
            <a:spAutoFit/>
          </a:bodyPr>
          <a:lstStyle/>
          <a:p>
            <a:pPr marL="0" indent="0">
              <a:spcAft>
                <a:spcPct val="60000"/>
              </a:spcAft>
            </a:pPr>
            <a:r>
              <a:rPr lang="en-US" altLang="zh-CN" sz="1600" b="1" i="0" dirty="0">
                <a:solidFill>
                  <a:srgbClr val="000000"/>
                </a:solidFill>
                <a:latin typeface="Inter"/>
                <a:ea typeface="Inter"/>
              </a:rPr>
              <a:t>Scenario Solution</a:t>
            </a:r>
            <a:endParaRPr lang="en-US" altLang="zh-CN" sz="1600" b="1" i="0" dirty="0">
              <a:solidFill>
                <a:srgbClr val="000000"/>
              </a:solidFill>
              <a:latin typeface="Inter"/>
              <a:ea typeface="Inter"/>
            </a:endParaRPr>
          </a:p>
          <a:p>
            <a:pPr marL="0" indent="0">
              <a:buFont typeface="Arial" panose="020B0604020202020204"/>
              <a:buChar char="•"/>
            </a:pPr>
            <a:r>
              <a:rPr lang="en-US" altLang="zh-CN" sz="1600" b="0" i="0" dirty="0">
                <a:solidFill>
                  <a:srgbClr val="000000"/>
                </a:solidFill>
                <a:latin typeface="Inter"/>
                <a:ea typeface="Inter"/>
              </a:rPr>
              <a:t> server hardware virtualization</a:t>
            </a:r>
            <a:endParaRPr lang="en-US" altLang="zh-CN" sz="1600" b="0" i="0" dirty="0">
              <a:solidFill>
                <a:srgbClr val="000000"/>
              </a:solidFill>
              <a:latin typeface="Inter"/>
              <a:ea typeface="Inter"/>
            </a:endParaRPr>
          </a:p>
          <a:p>
            <a:pPr marL="0" indent="0">
              <a:buFont typeface="Arial" panose="020B0604020202020204"/>
              <a:buChar char="•"/>
            </a:pPr>
            <a:r>
              <a:rPr lang="en-US" altLang="zh-CN" sz="1600" b="0" i="0" dirty="0">
                <a:solidFill>
                  <a:srgbClr val="000000"/>
                </a:solidFill>
                <a:latin typeface="Inter"/>
                <a:ea typeface="Inter"/>
              </a:rPr>
              <a:t> multi tenant for cross department or </a:t>
            </a:r>
            <a:r>
              <a:rPr lang="en-US" altLang="zh-CN" sz="1600" b="0" i="0" dirty="0">
                <a:solidFill>
                  <a:srgbClr val="000000"/>
                </a:solidFill>
                <a:latin typeface="Inter"/>
                <a:ea typeface="Inter"/>
              </a:rPr>
              <a:t>for Cloud Service P</a:t>
            </a:r>
            <a:r>
              <a:rPr lang="en-US" altLang="zh-CN" sz="1600" b="0" i="0" dirty="0">
                <a:solidFill>
                  <a:srgbClr val="000000"/>
                </a:solidFill>
                <a:latin typeface="Inter"/>
                <a:ea typeface="Inter"/>
              </a:rPr>
              <a:t>roviders</a:t>
            </a:r>
            <a:endParaRPr lang="en-US" altLang="zh-CN" sz="1600" b="0" i="0" dirty="0">
              <a:solidFill>
                <a:srgbClr val="000000"/>
              </a:solidFill>
              <a:latin typeface="Inter"/>
              <a:ea typeface="Inter"/>
            </a:endParaRPr>
          </a:p>
          <a:p>
            <a:pPr marL="0" indent="0">
              <a:buFont typeface="Arial" panose="020B0604020202020204"/>
              <a:buChar char="•"/>
            </a:pPr>
            <a:endParaRPr lang="en-US" altLang="zh-CN" sz="1600" b="0" i="0" dirty="0">
              <a:solidFill>
                <a:srgbClr val="000000"/>
              </a:solidFill>
              <a:latin typeface="Inter"/>
              <a:ea typeface="Inter"/>
            </a:endParaRPr>
          </a:p>
          <a:p>
            <a:pPr marL="0" indent="0">
              <a:buFont typeface="Arial" panose="020B0604020202020204"/>
              <a:buChar char="•"/>
            </a:pPr>
            <a:endParaRPr lang="en-US" altLang="zh-CN" sz="1600" b="1" i="0" dirty="0">
              <a:solidFill>
                <a:srgbClr val="000000"/>
              </a:solidFill>
              <a:latin typeface="Inter"/>
              <a:ea typeface="Inter"/>
            </a:endParaRPr>
          </a:p>
          <a:p>
            <a:pPr marL="0" indent="0">
              <a:spcAft>
                <a:spcPct val="60000"/>
              </a:spcAft>
            </a:pPr>
            <a:r>
              <a:rPr lang="en-US" altLang="zh-CN" sz="1600" b="1" i="0" dirty="0">
                <a:solidFill>
                  <a:srgbClr val="000000"/>
                </a:solidFill>
                <a:latin typeface="Inter"/>
                <a:ea typeface="Inter"/>
              </a:rPr>
              <a:t>Customer Value</a:t>
            </a:r>
            <a:endParaRPr lang="en-US" altLang="zh-CN" sz="1600" b="1" i="0" dirty="0">
              <a:solidFill>
                <a:srgbClr val="000000"/>
              </a:solidFill>
              <a:latin typeface="Inter"/>
              <a:ea typeface="Inter"/>
            </a:endParaRPr>
          </a:p>
          <a:p>
            <a:pPr marL="0" indent="0">
              <a:buFont typeface="Arial" panose="020B0604020202020204"/>
              <a:buChar char="•"/>
            </a:pPr>
            <a:r>
              <a:rPr lang="en-US" altLang="zh-CN" sz="1600" b="0" i="0" dirty="0">
                <a:solidFill>
                  <a:srgbClr val="000000"/>
                </a:solidFill>
                <a:latin typeface="Inter"/>
                <a:ea typeface="Inter"/>
              </a:rPr>
              <a:t> increase hardware utilization 3-5 times efficiency compared to physical servers </a:t>
            </a:r>
            <a:endParaRPr lang="en-US" altLang="zh-CN" sz="1600" b="0" i="0" dirty="0">
              <a:solidFill>
                <a:srgbClr val="000000"/>
              </a:solidFill>
              <a:latin typeface="Inter"/>
              <a:ea typeface="Inter"/>
            </a:endParaRPr>
          </a:p>
          <a:p>
            <a:pPr marL="0" indent="0">
              <a:buFont typeface="Arial" panose="020B0604020202020204"/>
              <a:buChar char="•"/>
            </a:pPr>
            <a:endParaRPr lang="en-US" altLang="zh-CN" sz="1600" b="0" i="0" dirty="0">
              <a:solidFill>
                <a:srgbClr val="000000"/>
              </a:solidFill>
              <a:latin typeface="Inter"/>
              <a:ea typeface="Inter"/>
            </a:endParaRPr>
          </a:p>
          <a:p>
            <a:pPr marL="0" indent="0">
              <a:buFont typeface="Arial" panose="020B0604020202020204"/>
              <a:buChar char="•"/>
            </a:pPr>
            <a:r>
              <a:rPr lang="en-US" altLang="zh-CN" sz="1600" b="0" i="0" dirty="0">
                <a:solidFill>
                  <a:srgbClr val="000000"/>
                </a:solidFill>
                <a:latin typeface="Inter"/>
                <a:ea typeface="Inter"/>
              </a:rPr>
              <a:t> Cut down hardware costs, data center costs, and </a:t>
            </a:r>
            <a:r>
              <a:rPr lang="en-US" altLang="zh-CN" sz="1600" b="0" i="0" dirty="0">
                <a:solidFill>
                  <a:srgbClr val="000000"/>
                </a:solidFill>
                <a:latin typeface="Inter"/>
                <a:ea typeface="Inter"/>
              </a:rPr>
              <a:t>electricity costs</a:t>
            </a:r>
            <a:endParaRPr lang="en-US" altLang="zh-CN" sz="1600" b="0" i="0" dirty="0">
              <a:solidFill>
                <a:srgbClr val="000000"/>
              </a:solidFill>
              <a:latin typeface="Inter"/>
              <a:ea typeface="Inter"/>
            </a:endParaRPr>
          </a:p>
          <a:p>
            <a:pPr marL="0" indent="0">
              <a:buFont typeface="Arial" panose="020B0604020202020204"/>
              <a:buChar char="•"/>
            </a:pPr>
            <a:endParaRPr lang="en-US" altLang="zh-CN" sz="1600" b="0" i="0" dirty="0">
              <a:solidFill>
                <a:srgbClr val="000000"/>
              </a:solidFill>
              <a:latin typeface="Inter"/>
              <a:ea typeface="Inter"/>
            </a:endParaRPr>
          </a:p>
          <a:p>
            <a:pPr marL="0" indent="0">
              <a:buFont typeface="Arial" panose="020B0604020202020204"/>
              <a:buChar char="•"/>
            </a:pPr>
            <a:r>
              <a:rPr lang="en-US" altLang="zh-CN" sz="1600" b="0" i="0" dirty="0">
                <a:solidFill>
                  <a:srgbClr val="000000"/>
                </a:solidFill>
                <a:latin typeface="Inter"/>
                <a:ea typeface="Inter"/>
              </a:rPr>
              <a:t> shared infra for multiple departments and companies </a:t>
            </a:r>
            <a:endParaRPr lang="en-US" altLang="zh-CN" sz="1600" b="0" i="0" dirty="0">
              <a:solidFill>
                <a:srgbClr val="000000"/>
              </a:solidFill>
              <a:latin typeface="Inter"/>
              <a:ea typeface="Inter"/>
            </a:endParaRPr>
          </a:p>
        </p:txBody>
      </p:sp>
      <p:sp>
        <p:nvSpPr>
          <p:cNvPr id="6" name="矩形 5"/>
          <p:cNvSpPr/>
          <p:nvPr/>
        </p:nvSpPr>
        <p:spPr>
          <a:xfrm>
            <a:off x="5781751" y="5003132"/>
            <a:ext cx="1366377" cy="72000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endParaRPr lang="zh-CN" altLang="en-US" sz="140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7" name="矩形 6"/>
          <p:cNvSpPr/>
          <p:nvPr/>
        </p:nvSpPr>
        <p:spPr>
          <a:xfrm>
            <a:off x="7264253" y="5003132"/>
            <a:ext cx="1395664" cy="72000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endParaRPr lang="zh-CN" altLang="en-US" sz="140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8" name="矩形 7"/>
          <p:cNvSpPr/>
          <p:nvPr/>
        </p:nvSpPr>
        <p:spPr>
          <a:xfrm>
            <a:off x="8776042" y="5003132"/>
            <a:ext cx="1440741" cy="72000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endParaRPr lang="zh-CN" altLang="en-US" sz="140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9" name="矩形 8"/>
          <p:cNvSpPr/>
          <p:nvPr/>
        </p:nvSpPr>
        <p:spPr>
          <a:xfrm>
            <a:off x="10332909" y="5003132"/>
            <a:ext cx="1269216" cy="72000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endParaRPr lang="zh-CN" altLang="en-US" sz="140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0" name="文本框 9"/>
          <p:cNvSpPr txBox="1"/>
          <p:nvPr/>
        </p:nvSpPr>
        <p:spPr>
          <a:xfrm>
            <a:off x="6211518" y="5398409"/>
            <a:ext cx="506842" cy="276999"/>
          </a:xfrm>
          <a:prstGeom prst="rect">
            <a:avLst/>
          </a:prstGeom>
          <a:noFill/>
          <a:ln>
            <a:noFill/>
          </a:ln>
        </p:spPr>
        <p:txBody>
          <a:bodyPr wrap="square" rtlCol="0">
            <a:spAutoFit/>
          </a:bodyPr>
          <a:lstStyle/>
          <a:p>
            <a:r>
              <a:rPr lang="en-US" altLang="zh-CN"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CPU</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1" name="文本框 10"/>
          <p:cNvSpPr txBox="1"/>
          <p:nvPr/>
        </p:nvSpPr>
        <p:spPr>
          <a:xfrm>
            <a:off x="7264254" y="5398409"/>
            <a:ext cx="1395662" cy="276999"/>
          </a:xfrm>
          <a:prstGeom prst="rect">
            <a:avLst/>
          </a:prstGeom>
          <a:noFill/>
          <a:ln>
            <a:noFill/>
          </a:ln>
        </p:spPr>
        <p:txBody>
          <a:bodyPr wrap="square" rtlCol="0">
            <a:spAutoFit/>
          </a:bodyPr>
          <a:lstStyle/>
          <a:p>
            <a:pPr algn="ctr"/>
            <a:r>
              <a:rPr lang="en-US" altLang="zh-CN"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Memory</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2" name="文本框 11"/>
          <p:cNvSpPr txBox="1"/>
          <p:nvPr/>
        </p:nvSpPr>
        <p:spPr>
          <a:xfrm>
            <a:off x="8800048" y="5398409"/>
            <a:ext cx="1416735" cy="276999"/>
          </a:xfrm>
          <a:prstGeom prst="rect">
            <a:avLst/>
          </a:prstGeom>
          <a:noFill/>
          <a:ln>
            <a:noFill/>
          </a:ln>
        </p:spPr>
        <p:txBody>
          <a:bodyPr wrap="square" rtlCol="0">
            <a:spAutoFit/>
          </a:bodyPr>
          <a:lstStyle/>
          <a:p>
            <a:pPr algn="ctr"/>
            <a:r>
              <a:rPr lang="en-US" altLang="zh-CN"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networking</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3" name="文本框 12"/>
          <p:cNvSpPr txBox="1"/>
          <p:nvPr/>
        </p:nvSpPr>
        <p:spPr>
          <a:xfrm>
            <a:off x="10332909" y="5398409"/>
            <a:ext cx="1269216" cy="276999"/>
          </a:xfrm>
          <a:prstGeom prst="rect">
            <a:avLst/>
          </a:prstGeom>
          <a:noFill/>
          <a:ln>
            <a:noFill/>
          </a:ln>
        </p:spPr>
        <p:txBody>
          <a:bodyPr wrap="square" rtlCol="0">
            <a:spAutoFit/>
          </a:bodyPr>
          <a:lstStyle/>
          <a:p>
            <a:pPr algn="ctr"/>
            <a:r>
              <a:rPr lang="en-US" altLang="zh-CN"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storage</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4" name="文本框 13"/>
          <p:cNvSpPr txBox="1"/>
          <p:nvPr/>
        </p:nvSpPr>
        <p:spPr>
          <a:xfrm>
            <a:off x="6014631" y="5122712"/>
            <a:ext cx="900616" cy="276999"/>
          </a:xfrm>
          <a:prstGeom prst="rect">
            <a:avLst/>
          </a:prstGeom>
          <a:noFill/>
          <a:ln>
            <a:noFill/>
          </a:ln>
        </p:spPr>
        <p:txBody>
          <a:bodyPr wrap="square" rtlCol="0">
            <a:spAutoFit/>
          </a:bodyPr>
          <a:lstStyle/>
          <a:p>
            <a:r>
              <a:rPr lang="en-US" altLang="zh-CN"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95%-99%</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5" name="文本框 14"/>
          <p:cNvSpPr txBox="1"/>
          <p:nvPr/>
        </p:nvSpPr>
        <p:spPr>
          <a:xfrm>
            <a:off x="7502125" y="5122712"/>
            <a:ext cx="919920" cy="276999"/>
          </a:xfrm>
          <a:prstGeom prst="rect">
            <a:avLst/>
          </a:prstGeom>
          <a:noFill/>
          <a:ln>
            <a:noFill/>
          </a:ln>
        </p:spPr>
        <p:txBody>
          <a:bodyPr wrap="square" rtlCol="0">
            <a:spAutoFit/>
          </a:bodyPr>
          <a:lstStyle/>
          <a:p>
            <a:r>
              <a:rPr lang="en-US" altLang="zh-CN"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90%-93%</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6" name="文本框 15"/>
          <p:cNvSpPr txBox="1"/>
          <p:nvPr/>
        </p:nvSpPr>
        <p:spPr>
          <a:xfrm>
            <a:off x="9021596" y="5122712"/>
            <a:ext cx="949632" cy="276999"/>
          </a:xfrm>
          <a:prstGeom prst="rect">
            <a:avLst/>
          </a:prstGeom>
          <a:noFill/>
          <a:ln>
            <a:noFill/>
          </a:ln>
        </p:spPr>
        <p:txBody>
          <a:bodyPr wrap="square" rtlCol="0">
            <a:spAutoFit/>
          </a:bodyPr>
          <a:lstStyle/>
          <a:p>
            <a:r>
              <a:rPr lang="en-US" altLang="zh-CN"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90%-95%</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7" name="文本框 16"/>
          <p:cNvSpPr txBox="1"/>
          <p:nvPr/>
        </p:nvSpPr>
        <p:spPr>
          <a:xfrm>
            <a:off x="10569488" y="5122712"/>
            <a:ext cx="796059" cy="276999"/>
          </a:xfrm>
          <a:prstGeom prst="rect">
            <a:avLst/>
          </a:prstGeom>
          <a:noFill/>
          <a:ln>
            <a:noFill/>
          </a:ln>
        </p:spPr>
        <p:txBody>
          <a:bodyPr wrap="square" rtlCol="0">
            <a:spAutoFit/>
          </a:bodyPr>
          <a:lstStyle/>
          <a:p>
            <a:pPr algn="ctr"/>
            <a:r>
              <a:rPr lang="en-US" altLang="zh-CN"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97%</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8" name="文本框 17"/>
          <p:cNvSpPr txBox="1"/>
          <p:nvPr/>
        </p:nvSpPr>
        <p:spPr>
          <a:xfrm>
            <a:off x="5719247" y="4648180"/>
            <a:ext cx="5894306" cy="230832"/>
          </a:xfrm>
          <a:prstGeom prst="rect">
            <a:avLst/>
          </a:prstGeom>
          <a:noFill/>
        </p:spPr>
        <p:txBody>
          <a:bodyPr wrap="square" rtlCol="0">
            <a:spAutoFit/>
          </a:bodyPr>
          <a:lstStyle/>
          <a:p>
            <a:r>
              <a:rPr lang="en-US" altLang="zh-CN" sz="900" dirty="0">
                <a:latin typeface="Noto Sans CJK SC Regular" panose="020B0500000000000000" pitchFamily="34" charset="-128"/>
                <a:ea typeface="Noto Sans CJK SC Regular" panose="020B0500000000000000" pitchFamily="34" charset="-128"/>
                <a:cs typeface="Noto Sans CJK SC Regular" panose="020B0500000000000000" charset="-122"/>
              </a:rPr>
              <a:t>The performance of cloud hosts is close to that of physical machines with the same configuration</a:t>
            </a:r>
            <a:endParaRPr lang="zh-CN" altLang="en-US" sz="9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9" name="文本框 18"/>
          <p:cNvSpPr txBox="1"/>
          <p:nvPr/>
        </p:nvSpPr>
        <p:spPr>
          <a:xfrm>
            <a:off x="9554080" y="3741730"/>
            <a:ext cx="314510" cy="307777"/>
          </a:xfrm>
          <a:prstGeom prst="rect">
            <a:avLst/>
          </a:prstGeom>
          <a:noFill/>
          <a:ln>
            <a:noFill/>
          </a:ln>
        </p:spPr>
        <p:txBody>
          <a:bodyPr wrap="none" rtlCol="0">
            <a:spAutoFit/>
          </a:bodyPr>
          <a:lstStyle/>
          <a:p>
            <a:r>
              <a:rPr lang="en-US" altLang="zh-CN" sz="1400" dirty="0">
                <a:latin typeface="Noto Sans CJK SC Regular" panose="020B0500000000000000" pitchFamily="34" charset="-128"/>
                <a:ea typeface="Noto Sans CJK SC Regular" panose="020B0500000000000000" pitchFamily="34" charset="-128"/>
                <a:cs typeface="Noto Sans CJK SC Regular" panose="020B0500000000000000" charset="-122"/>
              </a:rPr>
              <a:t>...</a:t>
            </a:r>
            <a:endParaRPr lang="zh-CN" altLang="en-US" sz="1400" dirty="0">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20" name="矩形 19"/>
          <p:cNvSpPr/>
          <p:nvPr/>
        </p:nvSpPr>
        <p:spPr>
          <a:xfrm>
            <a:off x="5781751" y="2488790"/>
            <a:ext cx="5831802" cy="773813"/>
          </a:xfrm>
          <a:prstGeom prst="rect">
            <a:avLst/>
          </a:prstGeom>
          <a:solidFill>
            <a:srgbClr val="2D7FD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2000" dirty="0">
                <a:solidFill>
                  <a:schemeClr val="bg1"/>
                </a:solidFill>
                <a:latin typeface="Noto Sans CJK SC Regular" panose="020B0500000000000000" pitchFamily="34" charset="-128"/>
                <a:ea typeface="Noto Sans CJK SC Regular" panose="020B0500000000000000" pitchFamily="34" charset="-128"/>
                <a:cs typeface="+mn-ea"/>
              </a:rPr>
              <a:t> Cloud platform</a:t>
            </a:r>
            <a:endParaRPr lang="zh-CN" altLang="en-US" sz="20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1" name="矩形 20"/>
          <p:cNvSpPr/>
          <p:nvPr/>
        </p:nvSpPr>
        <p:spPr>
          <a:xfrm>
            <a:off x="5781751" y="3369983"/>
            <a:ext cx="1828092" cy="510880"/>
          </a:xfrm>
          <a:prstGeom prst="rect">
            <a:avLst/>
          </a:prstGeom>
          <a:solidFill>
            <a:srgbClr val="005EA7"/>
          </a:solidFill>
          <a:ln w="9525">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14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 Cloud</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Computing node</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2" name="矩形 21"/>
          <p:cNvSpPr/>
          <p:nvPr/>
        </p:nvSpPr>
        <p:spPr>
          <a:xfrm>
            <a:off x="7710700" y="3369983"/>
            <a:ext cx="1837951" cy="510880"/>
          </a:xfrm>
          <a:prstGeom prst="rect">
            <a:avLst/>
          </a:prstGeom>
          <a:solidFill>
            <a:srgbClr val="005EA7"/>
          </a:solidFill>
          <a:ln w="9525">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14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 Cloud</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Computing node</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3" name="矩形 22"/>
          <p:cNvSpPr/>
          <p:nvPr/>
        </p:nvSpPr>
        <p:spPr>
          <a:xfrm>
            <a:off x="9884229" y="3370236"/>
            <a:ext cx="1717896" cy="511175"/>
          </a:xfrm>
          <a:prstGeom prst="rect">
            <a:avLst/>
          </a:prstGeom>
          <a:solidFill>
            <a:srgbClr val="005EA7"/>
          </a:solidFill>
          <a:ln w="9525">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14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 Cloud</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Computing node</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4" name="矩形 23"/>
          <p:cNvSpPr/>
          <p:nvPr/>
        </p:nvSpPr>
        <p:spPr>
          <a:xfrm>
            <a:off x="5781751" y="3987011"/>
            <a:ext cx="1828092" cy="48331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Server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5" name="矩形 24"/>
          <p:cNvSpPr/>
          <p:nvPr/>
        </p:nvSpPr>
        <p:spPr>
          <a:xfrm>
            <a:off x="7717193" y="3987011"/>
            <a:ext cx="1829725" cy="483310"/>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Server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7" name="矩形 26"/>
          <p:cNvSpPr/>
          <p:nvPr/>
        </p:nvSpPr>
        <p:spPr>
          <a:xfrm>
            <a:off x="9884230" y="3986821"/>
            <a:ext cx="1717896" cy="483235"/>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Server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28" name="矩形 27"/>
          <p:cNvSpPr/>
          <p:nvPr/>
        </p:nvSpPr>
        <p:spPr>
          <a:xfrm>
            <a:off x="5781751"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39" name="矩形 38"/>
          <p:cNvSpPr/>
          <p:nvPr/>
        </p:nvSpPr>
        <p:spPr>
          <a:xfrm>
            <a:off x="6565945"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0" name="矩形 39"/>
          <p:cNvSpPr/>
          <p:nvPr/>
        </p:nvSpPr>
        <p:spPr>
          <a:xfrm>
            <a:off x="7350998"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1" name="矩形 40"/>
          <p:cNvSpPr/>
          <p:nvPr/>
        </p:nvSpPr>
        <p:spPr>
          <a:xfrm>
            <a:off x="8133092"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2" name="矩形 41"/>
          <p:cNvSpPr/>
          <p:nvPr/>
        </p:nvSpPr>
        <p:spPr>
          <a:xfrm>
            <a:off x="8914805"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dirty="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3" name="矩形 42"/>
          <p:cNvSpPr/>
          <p:nvPr/>
        </p:nvSpPr>
        <p:spPr>
          <a:xfrm>
            <a:off x="10946597"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4" name="矩形 43"/>
          <p:cNvSpPr/>
          <p:nvPr/>
        </p:nvSpPr>
        <p:spPr>
          <a:xfrm>
            <a:off x="10154771" y="1984405"/>
            <a:ext cx="666956" cy="384805"/>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200">
                <a:solidFill>
                  <a:schemeClr val="bg1"/>
                </a:solidFill>
                <a:latin typeface="Noto Sans CJK SC Regular" panose="020B0500000000000000" pitchFamily="34" charset="-128"/>
                <a:ea typeface="Noto Sans CJK SC Regular" panose="020B0500000000000000" pitchFamily="34" charset="-128"/>
                <a:cs typeface="+mn-ea"/>
              </a:rPr>
              <a:t>VM</a:t>
            </a:r>
            <a:endParaRPr lang="zh-CN" altLang="en-US" sz="12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5" name="文本框 44"/>
          <p:cNvSpPr txBox="1"/>
          <p:nvPr/>
        </p:nvSpPr>
        <p:spPr>
          <a:xfrm>
            <a:off x="9688389" y="2035850"/>
            <a:ext cx="314510" cy="307777"/>
          </a:xfrm>
          <a:prstGeom prst="rect">
            <a:avLst/>
          </a:prstGeom>
          <a:noFill/>
          <a:ln>
            <a:noFill/>
          </a:ln>
        </p:spPr>
        <p:txBody>
          <a:bodyPr wrap="none" rtlCol="0">
            <a:spAutoFit/>
          </a:bodyPr>
          <a:lstStyle/>
          <a:p>
            <a:r>
              <a:rPr lang="en-US" altLang="zh-CN" sz="1400" dirty="0">
                <a:ea typeface="Noto Sans CJK SC Regular" panose="020B0500000000000000" pitchFamily="34" charset="-128"/>
              </a:rPr>
              <a:t>...</a:t>
            </a:r>
            <a:endParaRPr lang="zh-CN" altLang="en-US" sz="1400" dirty="0">
              <a:ea typeface="Noto Sans CJK SC Regular" panose="020B0500000000000000" pitchFamily="34" charset="-128"/>
            </a:endParaRPr>
          </a:p>
        </p:txBody>
      </p:sp>
      <p:sp>
        <p:nvSpPr>
          <p:cNvPr id="29"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稻壳儿原创设计师【幻雨工作室】_1"/>
          <p:cNvSpPr txBox="1"/>
          <p:nvPr/>
        </p:nvSpPr>
        <p:spPr>
          <a:xfrm>
            <a:off x="1218272" y="121841"/>
            <a:ext cx="9299575" cy="1076325"/>
          </a:xfrm>
          <a:prstGeom prst="rect">
            <a:avLst/>
          </a:prstGeom>
          <a:noFill/>
        </p:spPr>
        <p:txBody>
          <a:bodyPr wrap="none" rtlCol="0">
            <a:spAutoFit/>
          </a:bodyPr>
          <a:lstStyle/>
          <a:p>
            <a:pPr algn="l"/>
            <a:r>
              <a:rPr lang="zh-CN" altLang="en-US" sz="3200" dirty="0">
                <a:solidFill>
                  <a:schemeClr val="accent1"/>
                </a:solidFill>
                <a:latin typeface="微软雅黑" panose="020B0503020204020204" charset="-122"/>
                <a:ea typeface="微软雅黑" panose="020B0503020204020204" charset="-122"/>
              </a:rPr>
              <a:t>Scenarios</a:t>
            </a:r>
            <a:endParaRPr lang="zh-CN" altLang="en-US" sz="3200" dirty="0">
              <a:solidFill>
                <a:schemeClr val="accent1"/>
              </a:solidFill>
              <a:latin typeface="微软雅黑" panose="020B0503020204020204" charset="-122"/>
              <a:ea typeface="微软雅黑" panose="020B0503020204020204" charset="-122"/>
            </a:endParaRPr>
          </a:p>
          <a:p>
            <a:pPr marL="0" indent="0" algn="l">
              <a:spcBef>
                <a:spcPct val="0"/>
              </a:spcBef>
              <a:spcAft>
                <a:spcPct val="60000"/>
              </a:spcAft>
            </a:pPr>
            <a:r>
              <a:rPr lang="zh-CN" altLang="en-US" sz="3200" dirty="0">
                <a:solidFill>
                  <a:schemeClr val="accent1"/>
                </a:solidFill>
                <a:latin typeface="微软雅黑" panose="020B0503020204020204" charset="-122"/>
                <a:ea typeface="微软雅黑" panose="020B0503020204020204" charset="-122"/>
              </a:rPr>
              <a:t> </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sym typeface="+mn-ea"/>
              </a:rPr>
              <a:t>Heterogeneous Platform Management &amp; Multi-Region Governance</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30" name="稻壳儿原创设计师【幻雨工作室】_2"/>
          <p:cNvSpPr>
            <a:spLocks noChangeArrowheads="1"/>
          </p:cNvSpPr>
          <p:nvPr/>
        </p:nvSpPr>
        <p:spPr bwMode="auto">
          <a:xfrm>
            <a:off x="163690" y="97759"/>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31" name="稻壳儿原创设计师【幻雨工作室】_3"/>
          <p:cNvSpPr txBox="1">
            <a:spLocks noChangeArrowheads="1"/>
          </p:cNvSpPr>
          <p:nvPr/>
        </p:nvSpPr>
        <p:spPr bwMode="auto">
          <a:xfrm>
            <a:off x="181081" y="244951"/>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372394" y="1944772"/>
            <a:ext cx="6595926" cy="2705100"/>
          </a:xfrm>
          <a:prstGeom prst="rect">
            <a:avLst/>
          </a:prstGeom>
        </p:spPr>
        <p:txBody>
          <a:bodyPr wrap="square">
            <a:spAutoFit/>
          </a:bodyPr>
          <a:lstStyle/>
          <a:p>
            <a:pPr marL="0" indent="0">
              <a:spcAft>
                <a:spcPct val="60000"/>
              </a:spcAft>
            </a:pPr>
            <a:r>
              <a:rPr lang="en-US" altLang="zh-CN" sz="1400" b="1" i="0" dirty="0">
                <a:solidFill>
                  <a:srgbClr val="000000"/>
                </a:solidFill>
                <a:latin typeface="Inter"/>
                <a:ea typeface="Inter"/>
              </a:rPr>
              <a:t>customer requirements</a:t>
            </a:r>
            <a:endParaRPr lang="en-US" altLang="zh-CN" sz="1400" b="1" i="0" dirty="0">
              <a:solidFill>
                <a:srgbClr val="000000"/>
              </a:solidFill>
              <a:latin typeface="Inter"/>
              <a:ea typeface="Inter"/>
            </a:endParaRPr>
          </a:p>
          <a:p>
            <a:pPr marL="0" indent="0">
              <a:spcAft>
                <a:spcPct val="60000"/>
              </a:spcAft>
            </a:pPr>
            <a:r>
              <a:rPr lang="en-US" altLang="zh-CN" sz="1400" b="0" i="0" dirty="0">
                <a:solidFill>
                  <a:srgbClr val="000000"/>
                </a:solidFill>
                <a:latin typeface="Inter"/>
                <a:ea typeface="Inter"/>
              </a:rPr>
              <a:t>one management </a:t>
            </a:r>
            <a:r>
              <a:rPr lang="en-US" altLang="zh-CN" sz="1400" b="0" i="0" dirty="0">
                <a:solidFill>
                  <a:srgbClr val="000000"/>
                </a:solidFill>
                <a:latin typeface="Inter"/>
                <a:ea typeface="Inter"/>
              </a:rPr>
              <a:t>for multi brand of hypervisors</a:t>
            </a:r>
            <a:r>
              <a:rPr lang="zh-CN" altLang="en-US" sz="1400" b="0" i="0" dirty="0">
                <a:solidFill>
                  <a:srgbClr val="000000"/>
                </a:solidFill>
                <a:latin typeface="Inter"/>
                <a:ea typeface="宋体" panose="02010600030101010101" pitchFamily="2" charset="-122"/>
              </a:rPr>
              <a:t>，</a:t>
            </a:r>
            <a:r>
              <a:rPr lang="en-US" altLang="zh-CN" sz="1400" b="0" i="0" dirty="0">
                <a:solidFill>
                  <a:srgbClr val="000000"/>
                </a:solidFill>
                <a:latin typeface="Inter"/>
                <a:ea typeface="宋体" panose="02010600030101010101" pitchFamily="2" charset="-122"/>
              </a:rPr>
              <a:t>baremetal machines</a:t>
            </a:r>
            <a:r>
              <a:rPr lang="zh-CN" altLang="en-US" sz="1400" b="0" i="0" dirty="0">
                <a:solidFill>
                  <a:srgbClr val="000000"/>
                </a:solidFill>
                <a:latin typeface="Inter"/>
                <a:ea typeface="宋体" panose="02010600030101010101" pitchFamily="2" charset="-122"/>
              </a:rPr>
              <a:t>，</a:t>
            </a:r>
            <a:r>
              <a:rPr lang="en-US" altLang="zh-CN" sz="1400" b="0" i="0" dirty="0">
                <a:solidFill>
                  <a:srgbClr val="000000"/>
                </a:solidFill>
                <a:latin typeface="Inter"/>
                <a:ea typeface="宋体" panose="02010600030101010101" pitchFamily="2" charset="-122"/>
              </a:rPr>
              <a:t>public cloud </a:t>
            </a:r>
            <a:endParaRPr lang="en-US" altLang="zh-CN" sz="1400" b="0" i="0" dirty="0">
              <a:solidFill>
                <a:srgbClr val="000000"/>
              </a:solidFill>
              <a:latin typeface="Inter"/>
              <a:ea typeface="宋体" panose="02010600030101010101" pitchFamily="2" charset="-122"/>
            </a:endParaRPr>
          </a:p>
          <a:p>
            <a:pPr marL="0" indent="0">
              <a:spcAft>
                <a:spcPct val="60000"/>
              </a:spcAft>
            </a:pPr>
            <a:endParaRPr lang="en-US" altLang="zh-CN" sz="1400" b="1" i="0" dirty="0">
              <a:solidFill>
                <a:srgbClr val="000000"/>
              </a:solidFill>
              <a:latin typeface="Inter"/>
              <a:ea typeface="Inter"/>
            </a:endParaRPr>
          </a:p>
          <a:p>
            <a:pPr marL="0" indent="0">
              <a:spcAft>
                <a:spcPct val="0"/>
              </a:spcAft>
              <a:buFont typeface="Arial" panose="020B0604020202020204"/>
              <a:buNone/>
            </a:pPr>
            <a:r>
              <a:rPr lang="en-US" altLang="zh-CN" sz="1400" b="1" i="0" dirty="0">
                <a:solidFill>
                  <a:srgbClr val="000000"/>
                </a:solidFill>
                <a:latin typeface="Inter"/>
                <a:ea typeface="Inter"/>
              </a:rPr>
              <a:t>Solution</a:t>
            </a:r>
            <a:endParaRPr lang="en-US" altLang="zh-CN" sz="1400" b="1" i="0" dirty="0">
              <a:solidFill>
                <a:srgbClr val="000000"/>
              </a:solidFill>
              <a:latin typeface="Inter"/>
              <a:ea typeface="Inter"/>
            </a:endParaRPr>
          </a:p>
          <a:p>
            <a:pPr marL="0" indent="0">
              <a:spcAft>
                <a:spcPct val="0"/>
              </a:spcAft>
              <a:buFont typeface="Arial" panose="020B0604020202020204"/>
              <a:buChar char="•"/>
            </a:pPr>
            <a:r>
              <a:rPr lang="en-US" altLang="zh-CN" sz="1400" b="0" i="0" dirty="0">
                <a:solidFill>
                  <a:srgbClr val="000000"/>
                </a:solidFill>
                <a:latin typeface="Inter"/>
                <a:ea typeface="Inter"/>
              </a:rPr>
              <a:t> </a:t>
            </a:r>
            <a:r>
              <a:rPr lang="en-US" altLang="zh-CN" sz="1400" b="0" i="0" dirty="0">
                <a:solidFill>
                  <a:srgbClr val="000000"/>
                </a:solidFill>
                <a:latin typeface="Inter"/>
                <a:ea typeface="Inter"/>
              </a:rPr>
              <a:t>nCSSV cloud management with hypervisors integrates</a:t>
            </a:r>
            <a:endParaRPr lang="en-US" altLang="zh-CN" sz="1400" b="0" i="0" dirty="0">
              <a:solidFill>
                <a:srgbClr val="000000"/>
              </a:solidFill>
              <a:latin typeface="Inter"/>
              <a:ea typeface="Inter"/>
            </a:endParaRPr>
          </a:p>
          <a:p>
            <a:pPr marL="0" indent="0">
              <a:spcAft>
                <a:spcPct val="0"/>
              </a:spcAft>
              <a:buFont typeface="Arial" panose="020B0604020202020204"/>
              <a:buChar char="•"/>
            </a:pPr>
            <a:r>
              <a:rPr lang="en-US" altLang="zh-CN" sz="1400" b="0" i="0" dirty="0">
                <a:solidFill>
                  <a:srgbClr val="000000"/>
                </a:solidFill>
                <a:latin typeface="Inter"/>
                <a:ea typeface="Inter"/>
              </a:rPr>
              <a:t> nCSSV cloud management integration with other brands or public cloud service providers </a:t>
            </a:r>
            <a:endParaRPr lang="en-US" altLang="zh-CN" sz="1400" b="0" i="0" dirty="0">
              <a:solidFill>
                <a:srgbClr val="000000"/>
              </a:solidFill>
              <a:latin typeface="Inter"/>
              <a:ea typeface="Inter"/>
            </a:endParaRPr>
          </a:p>
          <a:p>
            <a:pPr marL="0" indent="0">
              <a:spcAft>
                <a:spcPct val="0"/>
              </a:spcAft>
              <a:buFont typeface="Arial" panose="020B0604020202020204"/>
              <a:buChar char="•"/>
            </a:pPr>
            <a:endParaRPr lang="en-US" altLang="zh-CN" sz="1400" b="0" i="0" dirty="0">
              <a:solidFill>
                <a:srgbClr val="000000"/>
              </a:solidFill>
              <a:latin typeface="Inter"/>
              <a:ea typeface="Inter"/>
            </a:endParaRPr>
          </a:p>
        </p:txBody>
      </p:sp>
      <p:sp>
        <p:nvSpPr>
          <p:cNvPr id="33" name="矩形 32"/>
          <p:cNvSpPr/>
          <p:nvPr/>
        </p:nvSpPr>
        <p:spPr>
          <a:xfrm>
            <a:off x="7076903" y="1716172"/>
            <a:ext cx="1445493" cy="1294591"/>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Organization A</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Project A</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Resource A</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34" name="矩形 33"/>
          <p:cNvSpPr/>
          <p:nvPr/>
        </p:nvSpPr>
        <p:spPr>
          <a:xfrm>
            <a:off x="8559268" y="1716172"/>
            <a:ext cx="1460840" cy="1294591"/>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Organization B</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Project B</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Resource B</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35" name="矩形 34"/>
          <p:cNvSpPr/>
          <p:nvPr/>
        </p:nvSpPr>
        <p:spPr>
          <a:xfrm>
            <a:off x="10093851" y="1716172"/>
            <a:ext cx="1460840" cy="1294591"/>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Organization C</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Project C</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Resource C</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36" name="矩形 35"/>
          <p:cNvSpPr/>
          <p:nvPr/>
        </p:nvSpPr>
        <p:spPr>
          <a:xfrm>
            <a:off x="7076903" y="3105150"/>
            <a:ext cx="4477788" cy="1071033"/>
          </a:xfrm>
          <a:prstGeom prst="rect">
            <a:avLst/>
          </a:prstGeom>
          <a:solidFill>
            <a:srgbClr val="2D7FD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000" dirty="0" err="1">
                <a:solidFill>
                  <a:schemeClr val="bg1"/>
                </a:solidFill>
                <a:ea typeface="Noto Sans CJK SC Regular" panose="020B0500000000000000" pitchFamily="34" charset="-128"/>
                <a:cs typeface="+mn-ea"/>
              </a:rPr>
              <a:t>NexaVM</a:t>
            </a:r>
            <a:r>
              <a:rPr lang="en-US" altLang="zh-CN" sz="2000" dirty="0">
                <a:solidFill>
                  <a:schemeClr val="bg1"/>
                </a:solidFill>
                <a:latin typeface="Noto Sans CJK SC Regular" panose="020B0500000000000000" pitchFamily="34" charset="-128"/>
                <a:ea typeface="Noto Sans CJK SC Regular" panose="020B0500000000000000" pitchFamily="34" charset="-128"/>
                <a:cs typeface="+mn-ea"/>
              </a:rPr>
              <a:t> nCSSV</a:t>
            </a:r>
            <a:r>
              <a:rPr lang="zh-CN" altLang="en-US" sz="2000" dirty="0">
                <a:solidFill>
                  <a:schemeClr val="bg1"/>
                </a:solidFill>
                <a:latin typeface="Noto Sans CJK SC Regular" panose="020B0500000000000000" pitchFamily="34" charset="-128"/>
                <a:ea typeface="Noto Sans CJK SC Regular" panose="020B0500000000000000" pitchFamily="34" charset="-128"/>
                <a:cs typeface="+mn-ea"/>
              </a:rPr>
              <a:t> </a:t>
            </a:r>
            <a:r>
              <a:rPr lang="en-US" altLang="zh-CN" sz="2000" dirty="0">
                <a:solidFill>
                  <a:schemeClr val="bg1"/>
                </a:solidFill>
                <a:ea typeface="Noto Sans CJK SC Regular" panose="020B0500000000000000" pitchFamily="34" charset="-128"/>
                <a:cs typeface="+mn-ea"/>
              </a:rPr>
              <a:t>Platform</a:t>
            </a:r>
            <a:endParaRPr lang="zh-CN" altLang="en-US" sz="2000" dirty="0">
              <a:solidFill>
                <a:schemeClr val="bg1"/>
              </a:solidFill>
              <a:cs typeface="+mn-ea"/>
            </a:endParaRPr>
          </a:p>
        </p:txBody>
      </p:sp>
      <p:sp>
        <p:nvSpPr>
          <p:cNvPr id="37" name="矩形 36"/>
          <p:cNvSpPr/>
          <p:nvPr/>
        </p:nvSpPr>
        <p:spPr>
          <a:xfrm>
            <a:off x="7103252" y="4271449"/>
            <a:ext cx="1646816" cy="1527654"/>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dirty="0" err="1"/>
              <a:t>NexaVM</a:t>
            </a:r>
            <a:r>
              <a:rPr lang="en-US" altLang="zh-CN" dirty="0"/>
              <a:t> nCSSV Cluster</a:t>
            </a:r>
            <a:endParaRPr lang="zh-CN" altLang="en-US" sz="1400" b="1"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38" name="下箭头 35"/>
          <p:cNvSpPr/>
          <p:nvPr/>
        </p:nvSpPr>
        <p:spPr>
          <a:xfrm rot="16200000">
            <a:off x="9235939" y="4471573"/>
            <a:ext cx="441892" cy="316381"/>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46" name="下箭头 37"/>
          <p:cNvSpPr/>
          <p:nvPr/>
        </p:nvSpPr>
        <p:spPr>
          <a:xfrm rot="5400000">
            <a:off x="8929186" y="4471574"/>
            <a:ext cx="441894" cy="316383"/>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47" name="矩形 46"/>
          <p:cNvSpPr/>
          <p:nvPr/>
        </p:nvSpPr>
        <p:spPr>
          <a:xfrm>
            <a:off x="9933447" y="4271449"/>
            <a:ext cx="1588629" cy="716633"/>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1400">
                <a:solidFill>
                  <a:schemeClr val="bg1"/>
                </a:solidFill>
                <a:latin typeface="Noto Sans CJK SC Regular" panose="020B0500000000000000" pitchFamily="34" charset="-128"/>
                <a:ea typeface="Noto Sans CJK SC Regular" panose="020B0500000000000000" pitchFamily="34" charset="-128"/>
                <a:cs typeface="+mn-ea"/>
              </a:rPr>
              <a:t>VMware vCenter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8" name="矩形 47"/>
          <p:cNvSpPr/>
          <p:nvPr/>
        </p:nvSpPr>
        <p:spPr>
          <a:xfrm>
            <a:off x="9933447" y="5082469"/>
            <a:ext cx="1588629" cy="716633"/>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AWS Cloud Public Cloud</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49" name="下箭头 54"/>
          <p:cNvSpPr/>
          <p:nvPr/>
        </p:nvSpPr>
        <p:spPr>
          <a:xfrm rot="16200000">
            <a:off x="9235939" y="5282593"/>
            <a:ext cx="441892" cy="316381"/>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50" name="下箭头 55"/>
          <p:cNvSpPr/>
          <p:nvPr/>
        </p:nvSpPr>
        <p:spPr>
          <a:xfrm rot="5400000">
            <a:off x="8929186" y="5282594"/>
            <a:ext cx="441894" cy="316383"/>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 name="梯形 43"/>
          <p:cNvSpPr/>
          <p:nvPr/>
        </p:nvSpPr>
        <p:spPr bwMode="auto">
          <a:xfrm rot="10800000">
            <a:off x="5890816" y="2262981"/>
            <a:ext cx="5574903" cy="2464197"/>
          </a:xfrm>
          <a:prstGeom prst="trapezoid">
            <a:avLst>
              <a:gd name="adj" fmla="val 62390"/>
            </a:avLst>
          </a:prstGeom>
          <a:gradFill>
            <a:gsLst>
              <a:gs pos="0">
                <a:srgbClr val="ECECEC"/>
              </a:gs>
              <a:gs pos="0">
                <a:srgbClr val="027CFE">
                  <a:alpha val="35000"/>
                </a:srgbClr>
              </a:gs>
              <a:gs pos="100000">
                <a:srgbClr val="027CFE">
                  <a:alpha val="0"/>
                </a:srgbClr>
              </a:gs>
            </a:gsLst>
            <a:lin ang="5400000" scaled="0"/>
          </a:gradFill>
          <a:ln w="25400" cap="flat" cmpd="sng" algn="ctr">
            <a:noFill/>
            <a:prstDash val="solid"/>
          </a:ln>
          <a:effectLst/>
        </p:spPr>
        <p:txBody>
          <a:bodyPr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marR="0" lvl="0" indent="0" algn="ctr" defTabSz="238125" rtl="0" eaLnBrk="1" fontAlgn="auto" latinLnBrk="0" hangingPunct="1">
              <a:lnSpc>
                <a:spcPct val="100000"/>
              </a:lnSpc>
              <a:spcBef>
                <a:spcPts val="0"/>
              </a:spcBef>
              <a:spcAft>
                <a:spcPts val="0"/>
              </a:spcAft>
              <a:buClrTx/>
              <a:buSzTx/>
              <a:buFontTx/>
              <a:buNone/>
              <a:defRPr/>
            </a:pPr>
            <a:endParaRPr kumimoji="0" lang="zh-CN" altLang="en-US" sz="605" i="0" u="none" strike="noStrike" kern="0" cap="none" spc="0" normalizeH="0" baseline="0" noProof="0">
              <a:ln>
                <a:noFill/>
              </a:ln>
              <a:solidFill>
                <a:schemeClr val="tx1"/>
              </a:solidFill>
              <a:effectLst/>
              <a:uLnTx/>
              <a:uFillTx/>
              <a:latin typeface="Century Gothic" panose="020B0502020202020204" pitchFamily="34" charset="0"/>
              <a:ea typeface="等线" panose="02010600030101010101" charset="-122"/>
              <a:cs typeface="微软雅黑" panose="020B0503020204020204" charset="-122"/>
            </a:endParaRPr>
          </a:p>
        </p:txBody>
      </p:sp>
      <p:sp>
        <p:nvSpPr>
          <p:cNvPr id="134" name="文本框 92"/>
          <p:cNvSpPr txBox="1"/>
          <p:nvPr/>
        </p:nvSpPr>
        <p:spPr>
          <a:xfrm>
            <a:off x="6734453" y="3417034"/>
            <a:ext cx="908685" cy="278130"/>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rPr>
              <a:t>Compute</a:t>
            </a:r>
            <a:endPar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endParaRPr>
          </a:p>
        </p:txBody>
      </p:sp>
      <p:grpSp>
        <p:nvGrpSpPr>
          <p:cNvPr id="135" name="组合 134"/>
          <p:cNvGrpSpPr/>
          <p:nvPr/>
        </p:nvGrpSpPr>
        <p:grpSpPr>
          <a:xfrm rot="0">
            <a:off x="6945313" y="2867025"/>
            <a:ext cx="486966" cy="486966"/>
            <a:chOff x="3632926" y="2297166"/>
            <a:chExt cx="306674" cy="306674"/>
          </a:xfrm>
          <a:effectLst>
            <a:reflection blurRad="6350" stA="30000" endPos="35000" dir="5400000" sy="-100000" algn="bl" rotWithShape="0"/>
          </a:effectLst>
        </p:grpSpPr>
        <p:sp>
          <p:nvSpPr>
            <p:cNvPr id="243" name="圆角矩形 9"/>
            <p:cNvSpPr/>
            <p:nvPr/>
          </p:nvSpPr>
          <p:spPr>
            <a:xfrm>
              <a:off x="3632926" y="2297166"/>
              <a:ext cx="306674" cy="306674"/>
            </a:xfrm>
            <a:prstGeom prst="roundRect">
              <a:avLst/>
            </a:prstGeom>
            <a:solidFill>
              <a:srgbClr val="37CEFF"/>
            </a:solidFill>
            <a:ln w="63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25" i="0" u="none" strike="noStrike" kern="0" cap="none" spc="0" normalizeH="0" baseline="0" noProof="0">
                <a:ln>
                  <a:noFill/>
                </a:ln>
                <a:solidFill>
                  <a:schemeClr val="tx1"/>
                </a:solidFill>
                <a:effectLst/>
                <a:uLnTx/>
                <a:uFillTx/>
                <a:ea typeface="微软雅黑" panose="020B0503020204020204" charset="-122"/>
                <a:cs typeface="+mn-cs"/>
              </a:endParaRPr>
            </a:p>
          </p:txBody>
        </p:sp>
        <p:pic>
          <p:nvPicPr>
            <p:cNvPr id="244" name="图片 243"/>
            <p:cNvPicPr>
              <a:picLocks noChangeAspect="1"/>
            </p:cNvPicPr>
            <p:nvPr/>
          </p:nvPicPr>
          <p:blipFill>
            <a:blip r:embed="rId1"/>
            <a:stretch>
              <a:fillRect/>
            </a:stretch>
          </p:blipFill>
          <p:spPr>
            <a:xfrm>
              <a:off x="3685200" y="2355232"/>
              <a:ext cx="198491" cy="198491"/>
            </a:xfrm>
            <a:prstGeom prst="rect">
              <a:avLst/>
            </a:prstGeom>
          </p:spPr>
        </p:pic>
      </p:grpSp>
      <p:sp>
        <p:nvSpPr>
          <p:cNvPr id="228" name="文本框 88"/>
          <p:cNvSpPr txBox="1"/>
          <p:nvPr/>
        </p:nvSpPr>
        <p:spPr>
          <a:xfrm>
            <a:off x="7770197" y="3417034"/>
            <a:ext cx="772160" cy="278130"/>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rPr>
              <a:t>Storage</a:t>
            </a:r>
            <a:endPar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endParaRPr>
          </a:p>
        </p:txBody>
      </p:sp>
      <p:grpSp>
        <p:nvGrpSpPr>
          <p:cNvPr id="229" name="组合 228"/>
          <p:cNvGrpSpPr/>
          <p:nvPr/>
        </p:nvGrpSpPr>
        <p:grpSpPr>
          <a:xfrm rot="0">
            <a:off x="7912894" y="2867025"/>
            <a:ext cx="486966" cy="486966"/>
            <a:chOff x="1859628" y="2297166"/>
            <a:chExt cx="306674" cy="306674"/>
          </a:xfrm>
          <a:effectLst>
            <a:reflection blurRad="6350" stA="30000" endPos="35000" dir="5400000" sy="-100000" algn="bl" rotWithShape="0"/>
          </a:effectLst>
        </p:grpSpPr>
        <p:sp>
          <p:nvSpPr>
            <p:cNvPr id="241" name="圆角矩形 10"/>
            <p:cNvSpPr/>
            <p:nvPr/>
          </p:nvSpPr>
          <p:spPr>
            <a:xfrm>
              <a:off x="1859628" y="2297166"/>
              <a:ext cx="306674" cy="306674"/>
            </a:xfrm>
            <a:prstGeom prst="roundRect">
              <a:avLst/>
            </a:prstGeom>
            <a:solidFill>
              <a:srgbClr val="863DA3"/>
            </a:solidFill>
            <a:ln w="63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25" i="0" u="none" strike="noStrike" kern="0" cap="none" spc="0" normalizeH="0" baseline="0" noProof="0">
                <a:ln>
                  <a:noFill/>
                </a:ln>
                <a:solidFill>
                  <a:schemeClr val="tx1"/>
                </a:solidFill>
                <a:effectLst/>
                <a:uLnTx/>
                <a:uFillTx/>
                <a:ea typeface="微软雅黑" panose="020B0503020204020204" charset="-122"/>
                <a:cs typeface="+mn-cs"/>
              </a:endParaRPr>
            </a:p>
          </p:txBody>
        </p:sp>
        <p:pic>
          <p:nvPicPr>
            <p:cNvPr id="242" name="图片 241"/>
            <p:cNvPicPr>
              <a:picLocks noChangeAspect="1"/>
            </p:cNvPicPr>
            <p:nvPr/>
          </p:nvPicPr>
          <p:blipFill>
            <a:blip r:embed="rId2"/>
            <a:stretch>
              <a:fillRect/>
            </a:stretch>
          </p:blipFill>
          <p:spPr>
            <a:xfrm>
              <a:off x="1925336" y="2354597"/>
              <a:ext cx="187377" cy="189850"/>
            </a:xfrm>
            <a:prstGeom prst="rect">
              <a:avLst/>
            </a:prstGeom>
          </p:spPr>
        </p:pic>
      </p:grpSp>
      <p:sp>
        <p:nvSpPr>
          <p:cNvPr id="231" name="文本框 89"/>
          <p:cNvSpPr txBox="1"/>
          <p:nvPr/>
        </p:nvSpPr>
        <p:spPr>
          <a:xfrm>
            <a:off x="8721169" y="3417034"/>
            <a:ext cx="805180" cy="278130"/>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rPr>
              <a:t>Network</a:t>
            </a:r>
            <a:endPar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endParaRPr>
          </a:p>
        </p:txBody>
      </p:sp>
      <p:grpSp>
        <p:nvGrpSpPr>
          <p:cNvPr id="232" name="组合 231"/>
          <p:cNvGrpSpPr/>
          <p:nvPr/>
        </p:nvGrpSpPr>
        <p:grpSpPr>
          <a:xfrm rot="0">
            <a:off x="8880277" y="2867025"/>
            <a:ext cx="486966" cy="486966"/>
            <a:chOff x="4340354" y="2301585"/>
            <a:chExt cx="306674" cy="306674"/>
          </a:xfrm>
          <a:effectLst>
            <a:reflection blurRad="6350" stA="30000" endPos="35000" dir="5400000" sy="-100000" algn="bl" rotWithShape="0"/>
          </a:effectLst>
        </p:grpSpPr>
        <p:sp>
          <p:nvSpPr>
            <p:cNvPr id="239" name="圆角矩形 11"/>
            <p:cNvSpPr/>
            <p:nvPr/>
          </p:nvSpPr>
          <p:spPr>
            <a:xfrm>
              <a:off x="4340354" y="2301585"/>
              <a:ext cx="306674" cy="306674"/>
            </a:xfrm>
            <a:prstGeom prst="roundRect">
              <a:avLst/>
            </a:prstGeom>
            <a:solidFill>
              <a:srgbClr val="027CFE"/>
            </a:solidFill>
            <a:ln w="63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25" i="0" u="none" strike="noStrike" kern="0" cap="none" spc="0" normalizeH="0" baseline="0" noProof="0">
                <a:ln>
                  <a:noFill/>
                </a:ln>
                <a:solidFill>
                  <a:schemeClr val="tx1"/>
                </a:solidFill>
                <a:effectLst/>
                <a:uLnTx/>
                <a:uFillTx/>
                <a:ea typeface="微软雅黑" panose="020B0503020204020204" charset="-122"/>
                <a:cs typeface="+mn-cs"/>
              </a:endParaRPr>
            </a:p>
          </p:txBody>
        </p:sp>
        <p:pic>
          <p:nvPicPr>
            <p:cNvPr id="240" name="图片 239"/>
            <p:cNvPicPr>
              <a:picLocks noChangeAspect="1"/>
            </p:cNvPicPr>
            <p:nvPr/>
          </p:nvPicPr>
          <p:blipFill>
            <a:blip r:embed="rId3"/>
            <a:stretch>
              <a:fillRect/>
            </a:stretch>
          </p:blipFill>
          <p:spPr>
            <a:xfrm>
              <a:off x="4397722" y="2362467"/>
              <a:ext cx="198000" cy="198000"/>
            </a:xfrm>
            <a:prstGeom prst="rect">
              <a:avLst/>
            </a:prstGeom>
          </p:spPr>
        </p:pic>
      </p:grpSp>
      <p:sp>
        <p:nvSpPr>
          <p:cNvPr id="234" name="文本框 86"/>
          <p:cNvSpPr txBox="1"/>
          <p:nvPr/>
        </p:nvSpPr>
        <p:spPr>
          <a:xfrm>
            <a:off x="9706749" y="3417034"/>
            <a:ext cx="768985" cy="278130"/>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rPr>
              <a:t>Security</a:t>
            </a:r>
            <a:endParaRPr kumimoji="1" lang="en-US" altLang="zh-CN" sz="1220">
              <a:solidFill>
                <a:schemeClr val="tx1"/>
              </a:solidFill>
              <a:latin typeface="Century Gothic" panose="020B0502020202020204" pitchFamily="34" charset="0"/>
              <a:ea typeface="等线" panose="02010600030101010101" charset="-122"/>
              <a:cs typeface="微软雅黑" panose="020B0503020204020204" charset="-122"/>
            </a:endParaRPr>
          </a:p>
        </p:txBody>
      </p:sp>
      <p:grpSp>
        <p:nvGrpSpPr>
          <p:cNvPr id="235" name="组合 234"/>
          <p:cNvGrpSpPr/>
          <p:nvPr/>
        </p:nvGrpSpPr>
        <p:grpSpPr>
          <a:xfrm rot="0">
            <a:off x="9847858" y="2867025"/>
            <a:ext cx="486966" cy="486966"/>
            <a:chOff x="2776270" y="2301877"/>
            <a:chExt cx="306674" cy="306674"/>
          </a:xfrm>
          <a:effectLst>
            <a:reflection blurRad="6350" stA="30000" endPos="35000" dir="5400000" sy="-100000" algn="bl" rotWithShape="0"/>
          </a:effectLst>
        </p:grpSpPr>
        <p:sp>
          <p:nvSpPr>
            <p:cNvPr id="237" name="圆角矩形 12"/>
            <p:cNvSpPr/>
            <p:nvPr/>
          </p:nvSpPr>
          <p:spPr>
            <a:xfrm>
              <a:off x="2776270" y="2301877"/>
              <a:ext cx="306674" cy="306674"/>
            </a:xfrm>
            <a:prstGeom prst="roundRect">
              <a:avLst/>
            </a:prstGeom>
            <a:solidFill>
              <a:schemeClr val="accent5">
                <a:lumMod val="60000"/>
                <a:lumOff val="40000"/>
              </a:schemeClr>
            </a:solidFill>
            <a:ln w="635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25" i="0" u="none" strike="noStrike" kern="0" cap="none" spc="0" normalizeH="0" baseline="0" noProof="0">
                <a:ln>
                  <a:noFill/>
                </a:ln>
                <a:solidFill>
                  <a:schemeClr val="tx1"/>
                </a:solidFill>
                <a:effectLst/>
                <a:uLnTx/>
                <a:uFillTx/>
                <a:ea typeface="微软雅黑" panose="020B0503020204020204" charset="-122"/>
                <a:cs typeface="+mn-cs"/>
              </a:endParaRPr>
            </a:p>
          </p:txBody>
        </p:sp>
        <p:pic>
          <p:nvPicPr>
            <p:cNvPr id="238" name="图片 237"/>
            <p:cNvPicPr>
              <a:picLocks noChangeAspect="1"/>
            </p:cNvPicPr>
            <p:nvPr/>
          </p:nvPicPr>
          <p:blipFill>
            <a:blip r:embed="rId4"/>
            <a:stretch>
              <a:fillRect/>
            </a:stretch>
          </p:blipFill>
          <p:spPr>
            <a:xfrm>
              <a:off x="2846817" y="2344984"/>
              <a:ext cx="172800" cy="223624"/>
            </a:xfrm>
            <a:prstGeom prst="rect">
              <a:avLst/>
            </a:prstGeom>
          </p:spPr>
        </p:pic>
      </p:grpSp>
      <p:sp>
        <p:nvSpPr>
          <p:cNvPr id="328" name="矩形 90"/>
          <p:cNvSpPr/>
          <p:nvPr/>
        </p:nvSpPr>
        <p:spPr>
          <a:xfrm>
            <a:off x="928688" y="5405438"/>
            <a:ext cx="3292078" cy="383977"/>
          </a:xfrm>
          <a:prstGeom prst="rect">
            <a:avLst/>
          </a:prstGeom>
        </p:spPr>
        <p:txBody>
          <a:bodyPr wrap="none" anchor="ctr">
            <a:noAutofit/>
          </a:bodyPr>
          <a:lstStyle/>
          <a:p>
            <a:pPr>
              <a:buFont typeface="Arial" panose="020B0604020202020204" pitchFamily="34" charset="0"/>
              <a:buNone/>
            </a:pPr>
            <a:r>
              <a:rPr lang="en-US" altLang="zh-CN" sz="1500" b="1">
                <a:solidFill>
                  <a:schemeClr val="tx1"/>
                </a:solidFill>
                <a:latin typeface="Century Gothic" panose="020B0502020202020204" pitchFamily="34" charset="0"/>
                <a:ea typeface="微软雅黑" panose="020B0503020204020204" charset="-122"/>
              </a:rPr>
              <a:t>Traditional</a:t>
            </a:r>
            <a:r>
              <a:rPr lang="zh-CN" altLang="en-US" sz="1500" b="1">
                <a:solidFill>
                  <a:schemeClr val="tx1"/>
                </a:solidFill>
                <a:latin typeface="Century Gothic" panose="020B0502020202020204" pitchFamily="34" charset="0"/>
                <a:ea typeface="微软雅黑" panose="020B0503020204020204" charset="-122"/>
              </a:rPr>
              <a:t> </a:t>
            </a:r>
            <a:r>
              <a:rPr lang="en-US" altLang="zh-CN" sz="1500" b="1">
                <a:solidFill>
                  <a:schemeClr val="tx1"/>
                </a:solidFill>
                <a:latin typeface="Century Gothic" panose="020B0502020202020204" pitchFamily="34" charset="0"/>
                <a:ea typeface="微软雅黑" panose="020B0503020204020204" charset="-122"/>
              </a:rPr>
              <a:t>Hardware Architecture</a:t>
            </a:r>
            <a:endParaRPr lang="en-US" altLang="zh-CN" sz="1500" b="1">
              <a:solidFill>
                <a:schemeClr val="tx1"/>
              </a:solidFill>
              <a:latin typeface="Century Gothic" panose="020B0502020202020204" pitchFamily="34" charset="0"/>
              <a:ea typeface="微软雅黑" panose="020B0503020204020204" charset="-122"/>
            </a:endParaRPr>
          </a:p>
        </p:txBody>
      </p:sp>
      <p:sp>
        <p:nvSpPr>
          <p:cNvPr id="329" name="矩形 79"/>
          <p:cNvSpPr/>
          <p:nvPr/>
        </p:nvSpPr>
        <p:spPr>
          <a:xfrm>
            <a:off x="7191391" y="1611835"/>
            <a:ext cx="3230880" cy="321945"/>
          </a:xfrm>
          <a:prstGeom prst="rect">
            <a:avLst/>
          </a:prstGeom>
        </p:spPr>
        <p:txBody>
          <a:bodyPr wrap="none" anchor="ctr">
            <a:spAutoFit/>
          </a:bodyPr>
          <a:lstStyle/>
          <a:p>
            <a:pPr>
              <a:buFont typeface="Arial" panose="020B0604020202020204" pitchFamily="34" charset="0"/>
              <a:buNone/>
            </a:pPr>
            <a:r>
              <a:rPr lang="en-US" altLang="zh-CN" sz="1500" b="1">
                <a:solidFill>
                  <a:schemeClr val="tx1"/>
                </a:solidFill>
                <a:latin typeface="Century Gothic" panose="020B0502020202020204" pitchFamily="34" charset="0"/>
                <a:ea typeface="微软雅黑" panose="020B0503020204020204" charset="-122"/>
              </a:rPr>
              <a:t>Hyperconvergence Architecture </a:t>
            </a:r>
            <a:endParaRPr lang="en-US" altLang="zh-CN" sz="1500" b="1">
              <a:solidFill>
                <a:schemeClr val="tx1"/>
              </a:solidFill>
              <a:latin typeface="Century Gothic" panose="020B0502020202020204" pitchFamily="34" charset="0"/>
              <a:ea typeface="微软雅黑" panose="020B0503020204020204" charset="-122"/>
            </a:endParaRPr>
          </a:p>
        </p:txBody>
      </p:sp>
      <p:sp>
        <p:nvSpPr>
          <p:cNvPr id="331" name="Title 1"/>
          <p:cNvSpPr txBox="1"/>
          <p:nvPr/>
        </p:nvSpPr>
        <p:spPr>
          <a:xfrm>
            <a:off x="7028194" y="5381707"/>
            <a:ext cx="3018745" cy="651508"/>
          </a:xfrm>
          <a:prstGeom prst="rect">
            <a:avLst/>
          </a:prstGeom>
        </p:spPr>
        <p:txBody>
          <a:bodyPr/>
          <a:lstStyle>
            <a:lvl1pPr algn="l" defTabSz="914400" rtl="0" eaLnBrk="1" latinLnBrk="0" hangingPunct="1">
              <a:lnSpc>
                <a:spcPct val="90000"/>
              </a:lnSpc>
              <a:spcBef>
                <a:spcPct val="0"/>
              </a:spcBef>
              <a:buNone/>
              <a:defRPr sz="2500" b="1" kern="1200">
                <a:solidFill>
                  <a:schemeClr val="bg1"/>
                </a:solidFill>
                <a:latin typeface="Century Gothic" panose="020B0502020202020204" pitchFamily="34" charset="0"/>
                <a:ea typeface="+mj-ea"/>
                <a:cs typeface="+mj-cs"/>
              </a:defRPr>
            </a:lvl1pPr>
          </a:lstStyle>
          <a:p>
            <a:pPr algn="ctr">
              <a:lnSpc>
                <a:spcPct val="100000"/>
              </a:lnSpc>
            </a:pPr>
            <a:r>
              <a:rPr lang="en-US" sz="1500">
                <a:solidFill>
                  <a:schemeClr val="tx1"/>
                </a:solidFill>
              </a:rPr>
              <a:t>Few nodes consolidates all hardware products  </a:t>
            </a:r>
            <a:endParaRPr lang="en-US" sz="1500">
              <a:solidFill>
                <a:schemeClr val="tx1"/>
              </a:solidFill>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225" y="1814433"/>
            <a:ext cx="5100967" cy="3491165"/>
          </a:xfrm>
          <a:prstGeom prst="rect">
            <a:avLst/>
          </a:prstGeom>
        </p:spPr>
      </p:pic>
      <p:pic>
        <p:nvPicPr>
          <p:cNvPr id="18" name="Picture 8" descr="ICON_Server_flat_Q40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4250" y="4229100"/>
            <a:ext cx="2821980" cy="48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CON_Server_flat_Q40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0438" y="4820444"/>
            <a:ext cx="2821980" cy="48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2"/>
          <p:cNvSpPr/>
          <p:nvPr/>
        </p:nvSpPr>
        <p:spPr>
          <a:xfrm>
            <a:off x="10215545" y="452359"/>
            <a:ext cx="1722257" cy="314312"/>
          </a:xfrm>
          <a:custGeom>
            <a:avLst/>
            <a:gdLst/>
            <a:ahLst/>
            <a:cxnLst/>
            <a:rect l="l" t="t" r="r" b="b"/>
            <a:pathLst>
              <a:path w="5511222" h="1005798">
                <a:moveTo>
                  <a:pt x="0" y="0"/>
                </a:moveTo>
                <a:lnTo>
                  <a:pt x="5511222" y="0"/>
                </a:lnTo>
                <a:lnTo>
                  <a:pt x="5511222" y="1005798"/>
                </a:lnTo>
                <a:lnTo>
                  <a:pt x="0" y="1005798"/>
                </a:lnTo>
                <a:lnTo>
                  <a:pt x="0" y="0"/>
                </a:lnTo>
                <a:close/>
              </a:path>
            </a:pathLst>
          </a:custGeom>
          <a:blipFill>
            <a:blip r:embed="rId7"/>
            <a:stretch>
              <a:fillRect/>
            </a:stretch>
          </a:blipFill>
        </p:spPr>
        <p:txBody>
          <a:bodyPr/>
          <a:p>
            <a:endParaRPr lang="it-IT" sz="565"/>
          </a:p>
        </p:txBody>
      </p:sp>
      <p:sp>
        <p:nvSpPr>
          <p:cNvPr id="2" name="稻壳儿原创设计师【幻雨工作室】_1"/>
          <p:cNvSpPr txBox="1"/>
          <p:nvPr/>
        </p:nvSpPr>
        <p:spPr>
          <a:xfrm>
            <a:off x="1174732" y="105510"/>
            <a:ext cx="4451985" cy="953135"/>
          </a:xfrm>
          <a:prstGeom prst="rect">
            <a:avLst/>
          </a:prstGeom>
          <a:noFill/>
        </p:spPr>
        <p:txBody>
          <a:bodyPr wrap="none" rtlCol="0">
            <a:spAutoFit/>
          </a:bodyPr>
          <a:lstStyle/>
          <a:p>
            <a:pPr algn="l"/>
            <a:r>
              <a:rPr lang="zh-CN" altLang="en-US" sz="3200" dirty="0">
                <a:solidFill>
                  <a:schemeClr val="accent1"/>
                </a:solidFill>
                <a:latin typeface="微软雅黑" panose="020B0503020204020204" charset="-122"/>
                <a:ea typeface="微软雅黑" panose="020B0503020204020204" charset="-122"/>
              </a:rPr>
              <a:t>Scenarios</a:t>
            </a:r>
            <a:endParaRPr lang="zh-CN" altLang="en-US" sz="3200" dirty="0">
              <a:solidFill>
                <a:schemeClr val="accent1"/>
              </a:solidFill>
              <a:latin typeface="微软雅黑" panose="020B0503020204020204" charset="-122"/>
              <a:ea typeface="微软雅黑" panose="020B0503020204020204" charset="-122"/>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Hyper Converged Infrastructure</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5" name="稻壳儿原创设计师【幻雨工作室】_2"/>
          <p:cNvSpPr>
            <a:spLocks noChangeArrowheads="1"/>
          </p:cNvSpPr>
          <p:nvPr/>
        </p:nvSpPr>
        <p:spPr bwMode="auto">
          <a:xfrm>
            <a:off x="120150" y="81428"/>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7" name="稻壳儿原创设计师【幻雨工作室】_3"/>
          <p:cNvSpPr txBox="1">
            <a:spLocks noChangeArrowheads="1"/>
          </p:cNvSpPr>
          <p:nvPr/>
        </p:nvSpPr>
        <p:spPr bwMode="auto">
          <a:xfrm>
            <a:off x="137541" y="228620"/>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8" name="文本框 7"/>
          <p:cNvSpPr txBox="1"/>
          <p:nvPr/>
        </p:nvSpPr>
        <p:spPr>
          <a:xfrm>
            <a:off x="2441575" y="5982335"/>
            <a:ext cx="3828415" cy="368300"/>
          </a:xfrm>
          <a:prstGeom prst="rect">
            <a:avLst/>
          </a:prstGeom>
          <a:noFill/>
        </p:spPr>
        <p:txBody>
          <a:bodyPr wrap="square" rtlCol="0">
            <a:spAutoFit/>
          </a:bodyPr>
          <a:p>
            <a:r>
              <a:rPr lang="en-US" altLang="zh-CN">
                <a:solidFill>
                  <a:srgbClr val="FF0000"/>
                </a:solidFill>
              </a:rPr>
              <a:t>Huge TCO and TTM reduction </a:t>
            </a:r>
            <a:endParaRPr lang="en-US" altLang="zh-CN">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328"/>
                                        </p:tgtEl>
                                      </p:cBhvr>
                                    </p:animEffect>
                                    <p:set>
                                      <p:cBhvr>
                                        <p:cTn id="7" dur="1" fill="hold">
                                          <p:stCondLst>
                                            <p:cond delay="499"/>
                                          </p:stCondLst>
                                        </p:cTn>
                                        <p:tgtEl>
                                          <p:spTgt spid="328"/>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blinds(horizontal)">
                                      <p:cBhvr>
                                        <p:cTn id="10" dur="500"/>
                                        <p:tgtEl>
                                          <p:spTgt spid="329"/>
                                        </p:tgtEl>
                                      </p:cBhvr>
                                    </p:animEffect>
                                  </p:childTnLst>
                                </p:cTn>
                              </p:par>
                              <p:par>
                                <p:cTn id="11" presetID="3" presetClass="exit" presetSubtype="10" fill="hold" grpId="1" nodeType="withEffect">
                                  <p:stCondLst>
                                    <p:cond delay="0"/>
                                  </p:stCondLst>
                                  <p:childTnLst>
                                    <p:animEffect transition="out" filter="blinds(horizontal)">
                                      <p:cBhvr>
                                        <p:cTn id="12" dur="500"/>
                                        <p:tgtEl>
                                          <p:spTgt spid="329"/>
                                        </p:tgtEl>
                                      </p:cBhvr>
                                    </p:animEffect>
                                    <p:set>
                                      <p:cBhvr>
                                        <p:cTn id="13" dur="1" fill="hold">
                                          <p:stCondLst>
                                            <p:cond delay="499"/>
                                          </p:stCondLst>
                                        </p:cTn>
                                        <p:tgtEl>
                                          <p:spTgt spid="32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1"/>
                                        </p:tgtEl>
                                        <p:attrNameLst>
                                          <p:attrName>style.visibility</p:attrName>
                                        </p:attrNameLst>
                                      </p:cBhvr>
                                      <p:to>
                                        <p:strVal val="visible"/>
                                      </p:to>
                                    </p:set>
                                    <p:animEffect transition="in" filter="blinds(horizontal)">
                                      <p:cBhvr>
                                        <p:cTn id="18"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29" grpId="0"/>
      <p:bldP spid="329" grpId="1"/>
      <p:bldP spid="3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原创设计师【幻雨工作室】_1"/>
          <p:cNvSpPr txBox="1"/>
          <p:nvPr/>
        </p:nvSpPr>
        <p:spPr>
          <a:xfrm>
            <a:off x="1163847" y="170828"/>
            <a:ext cx="5961380" cy="1076325"/>
          </a:xfrm>
          <a:prstGeom prst="rect">
            <a:avLst/>
          </a:prstGeom>
          <a:noFill/>
        </p:spPr>
        <p:txBody>
          <a:bodyPr wrap="none" rtlCol="0">
            <a:spAutoFit/>
          </a:bodyPr>
          <a:lstStyle/>
          <a:p>
            <a:pPr algn="l"/>
            <a:r>
              <a:rPr lang="zh-CN" altLang="en-US" sz="3200" dirty="0">
                <a:solidFill>
                  <a:schemeClr val="accent1"/>
                </a:solidFill>
                <a:latin typeface="微软雅黑" panose="020B0503020204020204" charset="-122"/>
                <a:ea typeface="微软雅黑" panose="020B0503020204020204" charset="-122"/>
              </a:rPr>
              <a:t>Scenarios</a:t>
            </a:r>
            <a:endParaRPr lang="zh-CN" altLang="en-US" sz="3200" dirty="0">
              <a:solidFill>
                <a:schemeClr val="accent1"/>
              </a:solidFill>
              <a:latin typeface="微软雅黑" panose="020B0503020204020204" charset="-122"/>
              <a:ea typeface="微软雅黑" panose="020B0503020204020204" charset="-122"/>
            </a:endParaRPr>
          </a:p>
          <a:p>
            <a:pPr marL="0" indent="0" algn="l">
              <a:spcBef>
                <a:spcPct val="0"/>
              </a:spcBef>
              <a:spcAft>
                <a:spcPct val="60000"/>
              </a:spcAft>
            </a:pPr>
            <a:r>
              <a:rPr lang="zh-CN" altLang="en-US" sz="3200" dirty="0">
                <a:solidFill>
                  <a:schemeClr val="accent1"/>
                </a:solidFill>
                <a:latin typeface="微软雅黑" panose="020B0503020204020204" charset="-122"/>
                <a:ea typeface="微软雅黑" panose="020B0503020204020204" charset="-122"/>
              </a:rPr>
              <a:t> </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Innovation Business Enablement Platform</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3" name="稻壳儿原创设计师【幻雨工作室】_2"/>
          <p:cNvSpPr>
            <a:spLocks noChangeArrowheads="1"/>
          </p:cNvSpPr>
          <p:nvPr/>
        </p:nvSpPr>
        <p:spPr bwMode="auto">
          <a:xfrm>
            <a:off x="109265" y="146746"/>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9" name="稻壳儿原创设计师【幻雨工作室】_3"/>
          <p:cNvSpPr txBox="1">
            <a:spLocks noChangeArrowheads="1"/>
          </p:cNvSpPr>
          <p:nvPr/>
        </p:nvSpPr>
        <p:spPr bwMode="auto">
          <a:xfrm>
            <a:off x="126656" y="293938"/>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626110" y="1903730"/>
            <a:ext cx="5728335" cy="4399915"/>
          </a:xfrm>
          <a:prstGeom prst="rect">
            <a:avLst/>
          </a:prstGeom>
        </p:spPr>
        <p:txBody>
          <a:bodyPr wrap="square">
            <a:spAutoFit/>
          </a:bodyPr>
          <a:lstStyle/>
          <a:p>
            <a:pPr marL="0" indent="0">
              <a:spcAft>
                <a:spcPct val="60000"/>
              </a:spcAft>
            </a:pPr>
            <a:r>
              <a:rPr lang="en-US" altLang="zh-CN" sz="1200" b="0" i="0">
                <a:solidFill>
                  <a:srgbClr val="000000"/>
                </a:solidFill>
                <a:latin typeface="Inter"/>
                <a:ea typeface="Inter"/>
              </a:rPr>
              <a:t>Scenario Solution</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Deliver GPU - type cloud hosts via GPU passthrough and GPU virtualization;</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Deliver physical server computing engines through bare - metal management;</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Support application scenarios such as big data, artificial intelligence, and high - performance computing (HPC);</a:t>
            </a:r>
            <a:endParaRPr lang="en-US" altLang="zh-CN" sz="1200" b="0" i="0">
              <a:solidFill>
                <a:srgbClr val="000000"/>
              </a:solidFill>
              <a:latin typeface="Inter"/>
              <a:ea typeface="Inter"/>
            </a:endParaRPr>
          </a:p>
          <a:p>
            <a:pPr marL="0" indent="0">
              <a:spcAft>
                <a:spcPct val="60000"/>
              </a:spcAft>
            </a:pP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Customer Value</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Reduce the operational overhead of basic resources required for innovative businesses;</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Shorten the time - to - readiness for basic resources needed by innovative businesses;</a:t>
            </a:r>
            <a:endParaRPr lang="en-US" altLang="zh-CN" sz="1200" b="0" i="0">
              <a:solidFill>
                <a:srgbClr val="000000"/>
              </a:solidFill>
              <a:latin typeface="Inter"/>
              <a:ea typeface="Inter"/>
            </a:endParaRPr>
          </a:p>
          <a:p>
            <a:pPr marL="0" indent="0">
              <a:spcAft>
                <a:spcPct val="60000"/>
              </a:spcAft>
            </a:pPr>
            <a:r>
              <a:rPr lang="en-US" altLang="zh-CN" sz="1200" b="0" i="0">
                <a:solidFill>
                  <a:srgbClr val="000000"/>
                </a:solidFill>
                <a:latin typeface="Inter"/>
                <a:ea typeface="Inter"/>
              </a:rPr>
              <a:t>Provide flexible resource scheduling to meet the demands of business innovation and transformation.</a:t>
            </a:r>
            <a:endParaRPr lang="en-US" altLang="zh-CN" sz="1200" b="0" i="0">
              <a:solidFill>
                <a:srgbClr val="000000"/>
              </a:solidFill>
              <a:latin typeface="Inter"/>
              <a:ea typeface="Inter"/>
            </a:endParaRPr>
          </a:p>
        </p:txBody>
      </p:sp>
      <p:sp>
        <p:nvSpPr>
          <p:cNvPr id="11" name="文本框 10"/>
          <p:cNvSpPr txBox="1"/>
          <p:nvPr/>
        </p:nvSpPr>
        <p:spPr>
          <a:xfrm>
            <a:off x="9602780" y="2289863"/>
            <a:ext cx="400675" cy="307777"/>
          </a:xfrm>
          <a:prstGeom prst="rect">
            <a:avLst/>
          </a:prstGeom>
          <a:noFill/>
          <a:ln w="19050">
            <a:noFill/>
          </a:ln>
        </p:spPr>
        <p:txBody>
          <a:bodyPr wrap="square" rtlCol="0">
            <a:spAutoFit/>
          </a:bodyPr>
          <a:lstStyle/>
          <a:p>
            <a:pPr algn="ctr"/>
            <a:r>
              <a:rPr lang="en-US" altLang="zh-CN" sz="1400" dirty="0">
                <a:solidFill>
                  <a:schemeClr val="tx1"/>
                </a:solidFill>
                <a:latin typeface="Noto Sans CJK SC Regular" panose="020B0500000000000000" charset="-122"/>
                <a:ea typeface="Noto Sans CJK SC Regular" panose="020B0500000000000000" charset="-122"/>
                <a:cs typeface="Noto Sans CJK SC Regular" panose="020B0500000000000000" charset="-122"/>
              </a:rPr>
              <a:t>... </a:t>
            </a:r>
            <a:endParaRPr lang="en-US" altLang="zh-CN" sz="1400" dirty="0">
              <a:solidFill>
                <a:schemeClr val="tx1"/>
              </a:solidFill>
              <a:latin typeface="Noto Sans CJK SC Regular" panose="020B0500000000000000" charset="-122"/>
              <a:ea typeface="Noto Sans CJK SC Regular" panose="020B0500000000000000" charset="-122"/>
              <a:cs typeface="Noto Sans CJK SC Regular" panose="020B0500000000000000" charset="-122"/>
            </a:endParaRPr>
          </a:p>
        </p:txBody>
      </p:sp>
      <p:sp>
        <p:nvSpPr>
          <p:cNvPr id="12" name="矩形 11"/>
          <p:cNvSpPr/>
          <p:nvPr/>
        </p:nvSpPr>
        <p:spPr>
          <a:xfrm>
            <a:off x="6545162" y="1903751"/>
            <a:ext cx="1440000" cy="1080000"/>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dirty="0"/>
              <a:t>Big Data</a:t>
            </a:r>
            <a:endParaRPr lang="zh-CN" altLang="en-US" sz="1400" b="1"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3" name="矩形 12"/>
          <p:cNvSpPr/>
          <p:nvPr/>
        </p:nvSpPr>
        <p:spPr>
          <a:xfrm>
            <a:off x="8137227" y="1903751"/>
            <a:ext cx="1440000" cy="1080000"/>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600" dirty="0"/>
              <a:t>Artificial Intelligence</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4" name="矩形 13"/>
          <p:cNvSpPr/>
          <p:nvPr/>
        </p:nvSpPr>
        <p:spPr>
          <a:xfrm>
            <a:off x="10029009" y="1903751"/>
            <a:ext cx="1440000" cy="1080000"/>
          </a:xfrm>
          <a:prstGeom prst="rect">
            <a:avLst/>
          </a:prstGeom>
          <a:solidFill>
            <a:srgbClr val="52C4FF"/>
          </a:solidFill>
          <a:ln>
            <a:noFill/>
          </a:ln>
        </p:spPr>
        <p:style>
          <a:lnRef idx="1">
            <a:schemeClr val="accent1"/>
          </a:lnRef>
          <a:fillRef idx="3">
            <a:schemeClr val="accent1"/>
          </a:fillRef>
          <a:effectRef idx="2">
            <a:schemeClr val="accent1"/>
          </a:effectRef>
          <a:fontRef idx="minor">
            <a:schemeClr val="lt1"/>
          </a:fontRef>
        </p:style>
        <p:txBody>
          <a:bodyPr tIns="72000" anchor="ctr"/>
          <a:lstStyle/>
          <a:p>
            <a:pPr algn="ctr"/>
            <a:r>
              <a:rPr lang="en-US" altLang="zh-CN" sz="1600" dirty="0"/>
              <a:t>High-Performance Computing</a:t>
            </a:r>
            <a:endParaRPr lang="zh-CN" altLang="en-US" sz="1200" b="1"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5" name="矩形 14"/>
          <p:cNvSpPr/>
          <p:nvPr/>
        </p:nvSpPr>
        <p:spPr>
          <a:xfrm>
            <a:off x="6545162" y="3144746"/>
            <a:ext cx="4923847" cy="1146979"/>
          </a:xfrm>
          <a:prstGeom prst="rect">
            <a:avLst/>
          </a:prstGeom>
          <a:solidFill>
            <a:srgbClr val="2D7FD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altLang="zh-CN" sz="24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2400" dirty="0">
                <a:solidFill>
                  <a:schemeClr val="bg1"/>
                </a:solidFill>
                <a:latin typeface="Noto Sans CJK SC Regular" panose="020B0500000000000000" pitchFamily="34" charset="-128"/>
                <a:ea typeface="Noto Sans CJK SC Regular" panose="020B0500000000000000" pitchFamily="34" charset="-128"/>
                <a:cs typeface="+mn-ea"/>
              </a:rPr>
              <a:t> Cloud</a:t>
            </a:r>
            <a:r>
              <a:rPr lang="zh-CN" altLang="en-US" sz="2400" dirty="0">
                <a:solidFill>
                  <a:schemeClr val="bg1"/>
                </a:solidFill>
                <a:latin typeface="Noto Sans CJK SC Regular" panose="020B0500000000000000" pitchFamily="34" charset="-128"/>
                <a:ea typeface="Noto Sans CJK SC Regular" panose="020B0500000000000000" pitchFamily="34" charset="-128"/>
                <a:cs typeface="+mn-ea"/>
              </a:rPr>
              <a:t> </a:t>
            </a:r>
            <a:r>
              <a:rPr lang="en-US" altLang="zh-CN" sz="2400" dirty="0">
                <a:solidFill>
                  <a:schemeClr val="bg1"/>
                </a:solidFill>
                <a:latin typeface="Noto Sans CJK SC Regular" panose="020B0500000000000000" pitchFamily="34" charset="-128"/>
                <a:ea typeface="Noto Sans CJK SC Regular" panose="020B0500000000000000" pitchFamily="34" charset="-128"/>
                <a:cs typeface="+mn-ea"/>
              </a:rPr>
              <a:t>Platform</a:t>
            </a:r>
            <a:endParaRPr lang="zh-CN" altLang="en-US" sz="2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6" name="矩形 15"/>
          <p:cNvSpPr/>
          <p:nvPr/>
        </p:nvSpPr>
        <p:spPr>
          <a:xfrm>
            <a:off x="6545162" y="4424952"/>
            <a:ext cx="1548000" cy="1390076"/>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err="1">
                <a:solidFill>
                  <a:schemeClr val="bg1"/>
                </a:solidFill>
                <a:latin typeface="Noto Sans CJK SC Regular" panose="020B0500000000000000" pitchFamily="34" charset="-128"/>
                <a:ea typeface="Noto Sans CJK SC Regular" panose="020B0500000000000000" pitchFamily="34" charset="-128"/>
                <a:cs typeface="+mn-ea"/>
              </a:rPr>
              <a:t>NexaVM</a:t>
            </a: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 Cloud</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mn-ea"/>
            </a:endParaRPr>
          </a:p>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GPU </a:t>
            </a:r>
            <a:r>
              <a:rPr lang="en-US" altLang="zh-CN" sz="1400" dirty="0">
                <a:solidFill>
                  <a:schemeClr val="bg1"/>
                </a:solidFill>
                <a:latin typeface="Noto Sans SC Light" panose="020B0200000000000000" pitchFamily="34" charset="-122"/>
                <a:ea typeface="Noto Sans SC Light" panose="020B0200000000000000" pitchFamily="34" charset="-122"/>
                <a:cs typeface="+mn-ea"/>
              </a:rPr>
              <a:t>Computing Cluster</a:t>
            </a:r>
            <a:endParaRPr lang="zh-CN" altLang="en-US" sz="1400" dirty="0">
              <a:solidFill>
                <a:schemeClr val="bg1"/>
              </a:solidFill>
              <a:latin typeface="Noto Sans SC Light" panose="020B0200000000000000" pitchFamily="34" charset="-122"/>
              <a:ea typeface="Noto Sans SC Light" panose="020B0200000000000000" pitchFamily="34" charset="-122"/>
              <a:cs typeface="+mn-ea"/>
            </a:endParaRPr>
          </a:p>
        </p:txBody>
      </p:sp>
      <p:sp>
        <p:nvSpPr>
          <p:cNvPr id="17" name="矩形 16"/>
          <p:cNvSpPr/>
          <p:nvPr/>
        </p:nvSpPr>
        <p:spPr>
          <a:xfrm>
            <a:off x="8233085" y="4424952"/>
            <a:ext cx="1548000" cy="1390076"/>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Bare-Metal Server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18" name="矩形 17"/>
          <p:cNvSpPr/>
          <p:nvPr/>
        </p:nvSpPr>
        <p:spPr>
          <a:xfrm>
            <a:off x="9921009" y="4424952"/>
            <a:ext cx="1548000" cy="1390076"/>
          </a:xfrm>
          <a:prstGeom prst="rect">
            <a:avLst/>
          </a:prstGeom>
          <a:solidFill>
            <a:srgbClr val="15467A"/>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pPr>
            <a:r>
              <a:rPr lang="en-US" altLang="zh-CN" sz="1400" dirty="0">
                <a:solidFill>
                  <a:schemeClr val="bg1"/>
                </a:solidFill>
                <a:latin typeface="Noto Sans CJK SC Regular" panose="020B0500000000000000" pitchFamily="34" charset="-128"/>
                <a:ea typeface="Noto Sans CJK SC Regular" panose="020B0500000000000000" pitchFamily="34" charset="-128"/>
                <a:cs typeface="+mn-ea"/>
              </a:rPr>
              <a:t>Bare-Metal Server</a:t>
            </a:r>
            <a:endParaRPr lang="zh-CN" altLang="en-US" sz="1400" dirty="0">
              <a:solidFill>
                <a:schemeClr val="bg1"/>
              </a:solidFill>
              <a:latin typeface="Noto Sans CJK SC Regular" panose="020B0500000000000000" pitchFamily="34" charset="-128"/>
              <a:ea typeface="Noto Sans CJK SC Regular" panose="020B0500000000000000" pitchFamily="34" charset="-128"/>
              <a:cs typeface="+mn-ea"/>
            </a:endParaRPr>
          </a:p>
        </p:txBody>
      </p:sp>
      <p:sp>
        <p:nvSpPr>
          <p:cNvPr id="6"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原创设计师【幻雨工作室】_1"/>
          <p:cNvSpPr>
            <a:spLocks noChangeArrowheads="1"/>
          </p:cNvSpPr>
          <p:nvPr/>
        </p:nvSpPr>
        <p:spPr bwMode="auto">
          <a:xfrm>
            <a:off x="5282199" y="1867833"/>
            <a:ext cx="1627608" cy="162331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a:solidFill>
                <a:schemeClr val="accent1"/>
              </a:solidFill>
            </a:endParaRPr>
          </a:p>
        </p:txBody>
      </p:sp>
      <p:sp>
        <p:nvSpPr>
          <p:cNvPr id="3" name="稻壳儿原创设计师【幻雨工作室】_2"/>
          <p:cNvSpPr txBox="1"/>
          <p:nvPr/>
        </p:nvSpPr>
        <p:spPr>
          <a:xfrm>
            <a:off x="3568066" y="3574395"/>
            <a:ext cx="5055870" cy="922020"/>
          </a:xfrm>
          <a:prstGeom prst="rect">
            <a:avLst/>
          </a:prstGeom>
          <a:noFill/>
        </p:spPr>
        <p:txBody>
          <a:bodyPr wrap="none" rtlCol="0">
            <a:spAutoFit/>
          </a:bodyPr>
          <a:lstStyle/>
          <a:p>
            <a:pPr algn="ctr"/>
            <a:r>
              <a:rPr lang="en-US" altLang="zh-CN" sz="5400" dirty="0">
                <a:solidFill>
                  <a:schemeClr val="accent1"/>
                </a:solidFill>
                <a:latin typeface="微软雅黑" panose="020B0503020204020204" charset="-122"/>
                <a:ea typeface="微软雅黑" panose="020B0503020204020204" charset="-122"/>
                <a:sym typeface="+mn-ea"/>
              </a:rPr>
              <a:t>Reference case</a:t>
            </a:r>
            <a:endParaRPr lang="zh-CN" altLang="en-US" sz="32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9" name="稻壳儿原创设计师【幻雨工作室】_3"/>
          <p:cNvSpPr txBox="1">
            <a:spLocks noChangeArrowheads="1"/>
          </p:cNvSpPr>
          <p:nvPr/>
        </p:nvSpPr>
        <p:spPr bwMode="auto">
          <a:xfrm>
            <a:off x="5356130" y="2137777"/>
            <a:ext cx="1479744"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6600" b="1" dirty="0">
                <a:solidFill>
                  <a:schemeClr val="bg1"/>
                </a:solidFill>
                <a:latin typeface="微软雅黑" panose="020B0503020204020204" charset="-122"/>
                <a:ea typeface="微软雅黑" panose="020B0503020204020204" charset="-122"/>
              </a:rPr>
              <a:t>03</a:t>
            </a:r>
            <a:endParaRPr lang="zh-CN" altLang="en-US" sz="6600" b="1" dirty="0">
              <a:solidFill>
                <a:schemeClr val="bg1"/>
              </a:solidFill>
              <a:latin typeface="微软雅黑" panose="020B0503020204020204" charset="-122"/>
              <a:ea typeface="微软雅黑" panose="020B0503020204020204" charset="-122"/>
            </a:endParaRPr>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81"/>
          <p:cNvSpPr txBox="1">
            <a:spLocks noChangeArrowheads="1"/>
          </p:cNvSpPr>
          <p:nvPr>
            <p:custDataLst>
              <p:tags r:id="rId1"/>
            </p:custDataLst>
          </p:nvPr>
        </p:nvSpPr>
        <p:spPr bwMode="auto">
          <a:xfrm>
            <a:off x="408940" y="1381760"/>
            <a:ext cx="6145530" cy="2306955"/>
          </a:xfrm>
          <a:prstGeom prst="rect">
            <a:avLst/>
          </a:prstGeom>
        </p:spPr>
        <p:txBody>
          <a:bodyPr wrap="square">
            <a:spAutoFit/>
          </a:bodyPr>
          <a:lstStyle>
            <a:defPPr>
              <a:defRPr lang="zh-CN"/>
            </a:defPPr>
            <a:lvl1pPr marL="171450" marR="0" lvl="0" indent="-171450" fontAlgn="base">
              <a:lnSpc>
                <a:spcPct val="150000"/>
              </a:lnSpc>
              <a:spcBef>
                <a:spcPct val="0"/>
              </a:spcBef>
              <a:spcAft>
                <a:spcPct val="0"/>
              </a:spcAft>
              <a:buClrTx/>
              <a:buSzPct val="50000"/>
              <a:buFont typeface="Wingdings" panose="05000000000000000000" pitchFamily="2" charset="2"/>
              <a:buChar char="Ø"/>
              <a:defRPr kumimoji="0" sz="1000" b="1" i="0" u="none" strike="noStrike" cap="none" spc="0" normalizeH="0" baseline="0">
                <a:solidFill>
                  <a:schemeClr val="dk1"/>
                </a:solidFill>
                <a:latin typeface="Arial" panose="020B0604020202020204"/>
                <a:ea typeface="Arial" panose="020B0604020202020204"/>
                <a:cs typeface="Arial" panose="020B0604020202020204"/>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indent="0">
              <a:buNone/>
            </a:pPr>
            <a:r>
              <a:rPr lang="en-US" altLang="zh-CN" sz="1600" b="0" dirty="0"/>
              <a:t>Thux has 3 data centers and offering managed IaaS. however, it needs to stay competitive on service prices towards their customers. However, vmware price is too high and will detroy their business, other vendors are not technically good enough and opensource solution requires too much workforce to maintain and eventually costs more with the growth of the business. </a:t>
            </a:r>
            <a:endParaRPr lang="en-US" altLang="zh-CN" sz="1600" b="0" dirty="0">
              <a:sym typeface="Noto Sans CJK Regular" panose="020B0500000000000000" pitchFamily="34" charset="-122"/>
            </a:endParaRPr>
          </a:p>
        </p:txBody>
      </p:sp>
      <p:sp>
        <p:nvSpPr>
          <p:cNvPr id="13" name="文本框 12"/>
          <p:cNvSpPr txBox="1">
            <a:spLocks noChangeArrowheads="1"/>
          </p:cNvSpPr>
          <p:nvPr/>
        </p:nvSpPr>
        <p:spPr bwMode="auto">
          <a:xfrm>
            <a:off x="475634" y="3689950"/>
            <a:ext cx="2429726" cy="398780"/>
          </a:xfrm>
          <a:prstGeom prst="rect">
            <a:avLst/>
          </a:prstGeom>
          <a:noFill/>
          <a:ln>
            <a:noFill/>
          </a:ln>
        </p:spPr>
        <p:txBody>
          <a:bodyPr wrap="square">
            <a:sp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cap="none" spc="0" normalizeH="0" baseline="0"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rPr>
              <a:t>NexaVM </a:t>
            </a:r>
            <a:r>
              <a:rPr lang="en-US" altLang="zh-CN" sz="2000" b="1"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rPr>
              <a:t>Solution</a:t>
            </a:r>
            <a:endParaRPr kumimoji="0" lang="en-US" altLang="zh-CN" sz="2000" b="1" i="0" u="none" strike="noStrike" cap="none" spc="0" normalizeH="0" baseline="0"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endParaRPr>
          </a:p>
        </p:txBody>
      </p:sp>
      <p:sp>
        <p:nvSpPr>
          <p:cNvPr id="14" name="Google Shape;1549;p25"/>
          <p:cNvSpPr txBox="1"/>
          <p:nvPr/>
        </p:nvSpPr>
        <p:spPr>
          <a:xfrm>
            <a:off x="475615" y="889635"/>
            <a:ext cx="3477895" cy="3670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B412"/>
              </a:buClr>
              <a:buSzPts val="1600"/>
              <a:buFont typeface="Arial" panose="020B0604020202020204"/>
              <a:buNone/>
            </a:pPr>
            <a:r>
              <a:rPr lang="en-US" altLang="zh-CN" sz="2000" b="1" dirty="0">
                <a:solidFill>
                  <a:srgbClr val="0066CC"/>
                </a:solidFill>
                <a:latin typeface="Noto Sans CJK Regular" panose="020B0500000000000000" pitchFamily="34" charset="-122"/>
                <a:ea typeface="Noto Sans CJK Regular" panose="020B0500000000000000" pitchFamily="34" charset="-122"/>
                <a:cs typeface="+mn-ea"/>
                <a:sym typeface="Arial" panose="020B0604020202020204"/>
              </a:rPr>
              <a:t>Business Challenge</a:t>
            </a:r>
            <a:endParaRPr lang="en-US" altLang="zh-CN" sz="2000" b="1" dirty="0">
              <a:solidFill>
                <a:srgbClr val="0066CC"/>
              </a:solidFill>
              <a:latin typeface="Noto Sans CJK Regular" panose="020B0500000000000000" pitchFamily="34" charset="-122"/>
              <a:ea typeface="Noto Sans CJK Regular" panose="020B0500000000000000" pitchFamily="34" charset="-122"/>
              <a:cs typeface="+mn-ea"/>
              <a:sym typeface="Arial" panose="020B0604020202020204"/>
            </a:endParaRPr>
          </a:p>
        </p:txBody>
      </p:sp>
      <p:sp>
        <p:nvSpPr>
          <p:cNvPr id="15" name="Rectangle 3"/>
          <p:cNvSpPr>
            <a:spLocks noChangeArrowheads="1"/>
          </p:cNvSpPr>
          <p:nvPr/>
        </p:nvSpPr>
        <p:spPr bwMode="auto">
          <a:xfrm>
            <a:off x="408940" y="4264660"/>
            <a:ext cx="7002145" cy="2353310"/>
          </a:xfrm>
          <a:prstGeom prst="rect">
            <a:avLst/>
          </a:prstGeom>
        </p:spPr>
        <p:txBody>
          <a:bodyPr wrap="square">
            <a:spAutoFit/>
          </a:bodyPr>
          <a:lstStyle/>
          <a:p>
            <a:pPr marL="171450" indent="-171450" fontAlgn="base">
              <a:lnSpc>
                <a:spcPct val="150000"/>
              </a:lnSpc>
              <a:spcBef>
                <a:spcPct val="0"/>
              </a:spcBef>
              <a:spcAft>
                <a:spcPct val="0"/>
              </a:spcAft>
              <a:buSzPct val="50000"/>
              <a:buFont typeface="Wingdings" panose="05000000000000000000" pitchFamily="2" charset="2"/>
              <a:buChar char="Ø"/>
            </a:pPr>
            <a:r>
              <a:rPr lang="en-US" sz="1400" dirty="0">
                <a:solidFill>
                  <a:schemeClr val="dk1"/>
                </a:solidFill>
                <a:latin typeface="Arial" panose="020B0604020202020204"/>
                <a:ea typeface="Arial" panose="020B0604020202020204"/>
                <a:cs typeface="Arial" panose="020B0604020202020204"/>
              </a:rPr>
              <a:t>NexaVM nCSSV with nSAN meet their requirements as Cloud service provider. enable them to be able to offer IaaS/PaaS/DaaS at good price point. </a:t>
            </a:r>
            <a:endParaRPr lang="en-US"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Any type of external storage is compatible with the hypervisor</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Terraform scripting makes their operation easy for large scale provisioning and automation.</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Migration from vmware to NexaVM is smooth and simple</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endParaRPr lang="en-US" altLang="zh-CN" sz="1400" dirty="0">
              <a:solidFill>
                <a:schemeClr val="dk1"/>
              </a:solidFill>
              <a:latin typeface="Arial" panose="020B0604020202020204"/>
              <a:ea typeface="Arial" panose="020B0604020202020204"/>
              <a:cs typeface="Arial" panose="020B0604020202020204"/>
            </a:endParaRPr>
          </a:p>
        </p:txBody>
      </p:sp>
      <p:sp>
        <p:nvSpPr>
          <p:cNvPr id="17" name="文本框 16"/>
          <p:cNvSpPr txBox="1"/>
          <p:nvPr/>
        </p:nvSpPr>
        <p:spPr>
          <a:xfrm>
            <a:off x="475615" y="67945"/>
            <a:ext cx="6160770" cy="521970"/>
          </a:xfrm>
          <a:prstGeom prst="rect">
            <a:avLst/>
          </a:prstGeom>
        </p:spPr>
        <p:txBody>
          <a:bodyPr wrap="squar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spcAft>
                <a:spcPts val="0"/>
              </a:spcAft>
              <a:buClrTx/>
              <a:buSzTx/>
              <a:buNone/>
              <a:defRPr/>
            </a:pPr>
            <a:r>
              <a:rPr lang="en-US" altLang="zh-CN" sz="2400" dirty="0">
                <a:gradFill flip="none" rotWithShape="1">
                  <a:gsLst>
                    <a:gs pos="46000">
                      <a:srgbClr val="085BD0"/>
                    </a:gs>
                    <a:gs pos="100000">
                      <a:srgbClr val="3486FA"/>
                    </a:gs>
                  </a:gsLst>
                  <a:lin ang="13500000" scaled="1"/>
                  <a:tileRect/>
                </a:gradFill>
                <a:latin typeface="思源黑体 CN Normal" panose="020B0400000000000000" pitchFamily="34" charset="-122"/>
                <a:ea typeface="思源黑体 CN Normal" panose="020B0400000000000000" pitchFamily="34" charset="-122"/>
                <a:sym typeface="Noto Sans CJK Regular" panose="020B0500000000000000" pitchFamily="34" charset="-122"/>
              </a:rPr>
              <a:t>Thux SR</a:t>
            </a:r>
            <a:r>
              <a:rPr lang="en-US" altLang="zh-CN" sz="2400" dirty="0">
                <a:gradFill flip="none" rotWithShape="1">
                  <a:gsLst>
                    <a:gs pos="46000">
                      <a:srgbClr val="085BD0"/>
                    </a:gs>
                    <a:gs pos="100000">
                      <a:srgbClr val="3486FA"/>
                    </a:gs>
                  </a:gsLst>
                  <a:lin ang="13500000" scaled="1"/>
                  <a:tileRect/>
                </a:gradFill>
                <a:latin typeface="思源黑体 CN Normal" panose="020B0400000000000000" pitchFamily="34" charset="-122"/>
                <a:ea typeface="思源黑体 CN Normal" panose="020B0400000000000000" pitchFamily="34" charset="-122"/>
                <a:sym typeface="Noto Sans CJK Regular" panose="020B0500000000000000" pitchFamily="34" charset="-122"/>
              </a:rPr>
              <a:t>L in Italy </a:t>
            </a:r>
            <a:endParaRPr lang="en-US" altLang="zh-CN" sz="2400" dirty="0">
              <a:gradFill flip="none" rotWithShape="1">
                <a:gsLst>
                  <a:gs pos="46000">
                    <a:srgbClr val="085BD0"/>
                  </a:gs>
                  <a:gs pos="100000">
                    <a:srgbClr val="3486FA"/>
                  </a:gs>
                </a:gsLst>
                <a:lin ang="13500000" scaled="1"/>
                <a:tileRect/>
              </a:gradFill>
              <a:latin typeface="思源黑体 CN Normal" panose="020B0400000000000000" pitchFamily="34" charset="-122"/>
              <a:ea typeface="思源黑体 CN Normal" panose="020B0400000000000000" pitchFamily="34" charset="-122"/>
              <a:sym typeface="Noto Sans CJK Regular" panose="020B0500000000000000" pitchFamily="34" charset="-122"/>
            </a:endParaRPr>
          </a:p>
        </p:txBody>
      </p:sp>
      <p:sp>
        <p:nvSpPr>
          <p:cNvPr id="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2"/>
            <a:stretch>
              <a:fillRect/>
            </a:stretch>
          </a:blipFill>
        </p:spPr>
        <p:txBody>
          <a:bodyPr/>
          <a:lstStyle/>
          <a:p>
            <a:endParaRPr lang="it-IT" sz="565"/>
          </a:p>
        </p:txBody>
      </p:sp>
      <p:pic>
        <p:nvPicPr>
          <p:cNvPr id="3" name="图片 2"/>
          <p:cNvPicPr/>
          <p:nvPr/>
        </p:nvPicPr>
        <p:blipFill>
          <a:blip r:embed="rId3"/>
          <a:stretch>
            <a:fillRect/>
          </a:stretch>
        </p:blipFill>
        <p:spPr>
          <a:xfrm>
            <a:off x="7223125" y="1061085"/>
            <a:ext cx="4625975" cy="49561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81"/>
          <p:cNvSpPr txBox="1">
            <a:spLocks noChangeArrowheads="1"/>
          </p:cNvSpPr>
          <p:nvPr>
            <p:custDataLst>
              <p:tags r:id="rId1"/>
            </p:custDataLst>
          </p:nvPr>
        </p:nvSpPr>
        <p:spPr bwMode="auto">
          <a:xfrm>
            <a:off x="475615" y="1550670"/>
            <a:ext cx="5440045" cy="1706880"/>
          </a:xfrm>
          <a:prstGeom prst="rect">
            <a:avLst/>
          </a:prstGeom>
        </p:spPr>
        <p:txBody>
          <a:bodyPr wrap="square">
            <a:spAutoFit/>
          </a:bodyPr>
          <a:lstStyle>
            <a:defPPr>
              <a:defRPr lang="zh-CN"/>
            </a:defPPr>
            <a:lvl1pPr marL="171450" marR="0" lvl="0" indent="-171450" fontAlgn="base">
              <a:lnSpc>
                <a:spcPct val="150000"/>
              </a:lnSpc>
              <a:spcBef>
                <a:spcPct val="0"/>
              </a:spcBef>
              <a:spcAft>
                <a:spcPct val="0"/>
              </a:spcAft>
              <a:buClrTx/>
              <a:buSzPct val="50000"/>
              <a:buFont typeface="Wingdings" panose="05000000000000000000" pitchFamily="2" charset="2"/>
              <a:buChar char="Ø"/>
              <a:defRPr kumimoji="0" sz="1000" b="1" i="0" u="none" strike="noStrike" cap="none" spc="0" normalizeH="0" baseline="0">
                <a:solidFill>
                  <a:schemeClr val="dk1"/>
                </a:solidFill>
                <a:latin typeface="Arial" panose="020B0604020202020204"/>
                <a:ea typeface="Arial" panose="020B0604020202020204"/>
                <a:cs typeface="Arial" panose="020B0604020202020204"/>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indent="0">
              <a:buNone/>
            </a:pPr>
            <a:r>
              <a:rPr lang="en-US" altLang="zh-CN" sz="1400" b="0" dirty="0"/>
              <a:t>Old 3 Tier infrastructure with basic vmware hypervisors</a:t>
            </a:r>
            <a:endParaRPr lang="en-US" altLang="zh-CN" sz="1400" b="0" dirty="0"/>
          </a:p>
          <a:p>
            <a:pPr marL="0" indent="0">
              <a:buNone/>
            </a:pPr>
            <a:r>
              <a:rPr lang="en-US" altLang="zh-CN" sz="1400" b="0" dirty="0"/>
              <a:t>old hardware of servers, storage and storage networks </a:t>
            </a:r>
            <a:endParaRPr lang="en-US" altLang="zh-CN" sz="1400" b="0" dirty="0"/>
          </a:p>
          <a:p>
            <a:pPr marL="0" indent="0">
              <a:buNone/>
            </a:pPr>
            <a:r>
              <a:rPr lang="en-US" altLang="zh-CN" sz="1400" b="0" dirty="0"/>
              <a:t>only 1 IT resource managing all products for 3 subcompanies </a:t>
            </a:r>
            <a:endParaRPr lang="en-US" altLang="zh-CN" sz="1400" b="0" dirty="0"/>
          </a:p>
          <a:p>
            <a:pPr marL="0" indent="0">
              <a:buNone/>
            </a:pPr>
            <a:r>
              <a:rPr lang="en-US" altLang="zh-CN" sz="1400" b="0" dirty="0"/>
              <a:t>limited budget caused by the shrink of automotive business since 2023  </a:t>
            </a:r>
            <a:endParaRPr lang="en-US" altLang="zh-CN" sz="1400" b="0" dirty="0">
              <a:sym typeface="Noto Sans CJK Regular" panose="020B0500000000000000" pitchFamily="34" charset="-122"/>
            </a:endParaRPr>
          </a:p>
        </p:txBody>
      </p:sp>
      <p:sp>
        <p:nvSpPr>
          <p:cNvPr id="13" name="文本框 12"/>
          <p:cNvSpPr txBox="1">
            <a:spLocks noChangeArrowheads="1"/>
          </p:cNvSpPr>
          <p:nvPr/>
        </p:nvSpPr>
        <p:spPr bwMode="auto">
          <a:xfrm>
            <a:off x="475615" y="3248025"/>
            <a:ext cx="3815715" cy="368300"/>
          </a:xfrm>
          <a:prstGeom prst="rect">
            <a:avLst/>
          </a:prstGeom>
          <a:noFill/>
          <a:ln>
            <a:noFill/>
          </a:ln>
        </p:spPr>
        <p:txBody>
          <a:bodyPr wrap="square">
            <a:sp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b="1" i="0" u="none" strike="noStrike" cap="none" spc="0" normalizeH="0" baseline="0"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rPr>
              <a:t>Project </a:t>
            </a:r>
            <a:r>
              <a:rPr lang="en-US" altLang="zh-CN" b="1"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rPr>
              <a:t>Solution and benefits </a:t>
            </a:r>
            <a:endParaRPr kumimoji="0" lang="en-US" altLang="zh-CN" b="1" i="0" u="none" strike="noStrike" cap="none" spc="0" normalizeH="0" baseline="0" dirty="0">
              <a:solidFill>
                <a:srgbClr val="0066CC"/>
              </a:solidFill>
              <a:latin typeface="Noto Sans CJK Regular" panose="020B0500000000000000" pitchFamily="34" charset="-122"/>
              <a:ea typeface="Noto Sans CJK Regular" panose="020B0500000000000000" pitchFamily="34" charset="-122"/>
              <a:cs typeface="+mn-ea"/>
              <a:sym typeface="Noto Sans CJK Regular" panose="020B0500000000000000" pitchFamily="34" charset="-122"/>
            </a:endParaRPr>
          </a:p>
        </p:txBody>
      </p:sp>
      <p:sp>
        <p:nvSpPr>
          <p:cNvPr id="14" name="Google Shape;1549;p25"/>
          <p:cNvSpPr txBox="1"/>
          <p:nvPr/>
        </p:nvSpPr>
        <p:spPr>
          <a:xfrm>
            <a:off x="475634" y="1130454"/>
            <a:ext cx="2436942" cy="33845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B412"/>
              </a:buClr>
              <a:buSzPts val="1600"/>
              <a:buFont typeface="Arial" panose="020B0604020202020204"/>
              <a:buNone/>
            </a:pPr>
            <a:r>
              <a:rPr lang="en-US" altLang="zh-CN" b="1" dirty="0">
                <a:solidFill>
                  <a:srgbClr val="0066CC"/>
                </a:solidFill>
                <a:latin typeface="Noto Sans CJK Regular" panose="020B0500000000000000" pitchFamily="34" charset="-122"/>
                <a:ea typeface="Noto Sans CJK Regular" panose="020B0500000000000000" pitchFamily="34" charset="-122"/>
                <a:cs typeface="+mn-ea"/>
                <a:sym typeface="Arial" panose="020B0604020202020204"/>
              </a:rPr>
              <a:t>Business Challenge</a:t>
            </a:r>
            <a:endParaRPr lang="en-US" altLang="zh-CN" b="1" dirty="0">
              <a:solidFill>
                <a:srgbClr val="0066CC"/>
              </a:solidFill>
              <a:latin typeface="Noto Sans CJK Regular" panose="020B0500000000000000" pitchFamily="34" charset="-122"/>
              <a:ea typeface="Noto Sans CJK Regular" panose="020B0500000000000000" pitchFamily="34" charset="-122"/>
              <a:cs typeface="+mn-ea"/>
              <a:sym typeface="Arial" panose="020B0604020202020204"/>
            </a:endParaRPr>
          </a:p>
        </p:txBody>
      </p:sp>
      <p:sp>
        <p:nvSpPr>
          <p:cNvPr id="15" name="Rectangle 3"/>
          <p:cNvSpPr>
            <a:spLocks noChangeArrowheads="1"/>
          </p:cNvSpPr>
          <p:nvPr/>
        </p:nvSpPr>
        <p:spPr bwMode="auto">
          <a:xfrm>
            <a:off x="358140" y="3624580"/>
            <a:ext cx="5496560" cy="2353310"/>
          </a:xfrm>
          <a:prstGeom prst="rect">
            <a:avLst/>
          </a:prstGeom>
        </p:spPr>
        <p:txBody>
          <a:bodyPr wrap="square">
            <a:spAutoFit/>
          </a:bodyPr>
          <a:lstStyle/>
          <a:p>
            <a:pPr marL="171450" indent="-171450" fontAlgn="base">
              <a:lnSpc>
                <a:spcPct val="150000"/>
              </a:lnSpc>
              <a:spcBef>
                <a:spcPct val="0"/>
              </a:spcBef>
              <a:spcAft>
                <a:spcPct val="0"/>
              </a:spcAft>
              <a:buSzPct val="50000"/>
              <a:buFont typeface="Wingdings" panose="05000000000000000000" pitchFamily="2" charset="2"/>
              <a:buChar char="Ø"/>
            </a:pPr>
            <a:r>
              <a:rPr lang="zh-CN" altLang="zh-CN" sz="1400" b="1" dirty="0">
                <a:solidFill>
                  <a:schemeClr val="dk1"/>
                </a:solidFill>
                <a:latin typeface="Arial" panose="020B0604020202020204"/>
                <a:ea typeface="Arial" panose="020B0604020202020204"/>
                <a:cs typeface="Arial" panose="020B0604020202020204"/>
              </a:rPr>
              <a:t>☁️ NexaVM Converged Cloud Deployment</a:t>
            </a:r>
            <a:r>
              <a:rPr lang="en-US" altLang="zh-CN" sz="1400" dirty="0"/>
              <a:t> : </a:t>
            </a:r>
            <a:r>
              <a:rPr lang="en-US" altLang="zh-CN" sz="1400" dirty="0">
                <a:solidFill>
                  <a:schemeClr val="dk1"/>
                </a:solidFill>
                <a:latin typeface="Arial" panose="020B0604020202020204"/>
                <a:ea typeface="Arial" panose="020B0604020202020204"/>
                <a:cs typeface="Arial" panose="020B0604020202020204"/>
              </a:rPr>
              <a:t> </a:t>
            </a:r>
            <a:r>
              <a:rPr lang="zh-CN" altLang="zh-CN" sz="1400" dirty="0">
                <a:solidFill>
                  <a:schemeClr val="dk1"/>
                </a:solidFill>
                <a:latin typeface="Arial" panose="020B0604020202020204"/>
                <a:ea typeface="Arial" panose="020B0604020202020204"/>
                <a:cs typeface="Arial" panose="020B0604020202020204"/>
              </a:rPr>
              <a:t>new NexaVM Cloud platfor</a:t>
            </a:r>
            <a:r>
              <a:rPr lang="en-US" altLang="zh-CN" sz="1400" dirty="0">
                <a:solidFill>
                  <a:schemeClr val="dk1"/>
                </a:solidFill>
                <a:latin typeface="Arial" panose="020B0604020202020204"/>
                <a:ea typeface="Arial" panose="020B0604020202020204"/>
                <a:cs typeface="Arial" panose="020B0604020202020204"/>
              </a:rPr>
              <a:t>m with HCI enabled</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hardware consolidated from 10 nodes to 3 nodes</a:t>
            </a:r>
            <a:r>
              <a:rPr lang="zh-CN" altLang="zh-CN" sz="1400" dirty="0">
                <a:solidFill>
                  <a:schemeClr val="dk1"/>
                </a:solidFill>
                <a:latin typeface="Arial" panose="020B0604020202020204"/>
                <a:ea typeface="Arial" panose="020B0604020202020204"/>
                <a:cs typeface="Arial" panose="020B0604020202020204"/>
              </a:rPr>
              <a:t>.</a:t>
            </a:r>
            <a:endParaRPr lang="zh-CN"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each  country could manage their own workload independently </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1 week training on the internal IT staff able to manage the complete infrastructure. </a:t>
            </a:r>
            <a:endParaRPr lang="en-US" altLang="zh-CN" sz="1400" dirty="0">
              <a:solidFill>
                <a:schemeClr val="dk1"/>
              </a:solidFill>
              <a:latin typeface="Arial" panose="020B0604020202020204"/>
              <a:ea typeface="Arial" panose="020B0604020202020204"/>
              <a:cs typeface="Arial" panose="020B0604020202020204"/>
            </a:endParaRPr>
          </a:p>
          <a:p>
            <a:pPr marL="171450" indent="-171450" fontAlgn="base">
              <a:lnSpc>
                <a:spcPct val="150000"/>
              </a:lnSpc>
              <a:spcBef>
                <a:spcPct val="0"/>
              </a:spcBef>
              <a:spcAft>
                <a:spcPct val="0"/>
              </a:spcAft>
              <a:buSzPct val="50000"/>
              <a:buFont typeface="Wingdings" panose="05000000000000000000" pitchFamily="2" charset="2"/>
              <a:buChar char="Ø"/>
            </a:pPr>
            <a:r>
              <a:rPr lang="en-US" altLang="zh-CN" sz="1400" dirty="0">
                <a:solidFill>
                  <a:schemeClr val="dk1"/>
                </a:solidFill>
                <a:latin typeface="Arial" panose="020B0604020202020204"/>
                <a:ea typeface="Arial" panose="020B0604020202020204"/>
                <a:cs typeface="Arial" panose="020B0604020202020204"/>
              </a:rPr>
              <a:t>60% reduction in TCO  compared with the existing IT spending  </a:t>
            </a:r>
            <a:endParaRPr lang="en-US" altLang="zh-CN" sz="1400" dirty="0">
              <a:solidFill>
                <a:schemeClr val="dk1"/>
              </a:solidFill>
              <a:latin typeface="Arial" panose="020B0604020202020204"/>
              <a:ea typeface="Arial" panose="020B0604020202020204"/>
              <a:cs typeface="Arial" panose="020B0604020202020204"/>
            </a:endParaRPr>
          </a:p>
        </p:txBody>
      </p:sp>
      <p:sp>
        <p:nvSpPr>
          <p:cNvPr id="17" name="文本框 16"/>
          <p:cNvSpPr txBox="1"/>
          <p:nvPr/>
        </p:nvSpPr>
        <p:spPr>
          <a:xfrm>
            <a:off x="581025" y="242570"/>
            <a:ext cx="7275195" cy="521970"/>
          </a:xfrm>
          <a:prstGeom prst="rect">
            <a:avLst/>
          </a:prstGeom>
        </p:spPr>
        <p:txBody>
          <a:bodyPr wrap="squar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spcAft>
                <a:spcPts val="0"/>
              </a:spcAft>
              <a:buClrTx/>
              <a:buSzTx/>
              <a:buNone/>
              <a:defRPr/>
            </a:pPr>
            <a:r>
              <a:rPr lang="en-US" altLang="zh-CN" sz="2400" dirty="0">
                <a:gradFill flip="none" rotWithShape="1">
                  <a:gsLst>
                    <a:gs pos="46000">
                      <a:srgbClr val="085BD0"/>
                    </a:gs>
                    <a:gs pos="100000">
                      <a:srgbClr val="3486FA"/>
                    </a:gs>
                  </a:gsLst>
                  <a:lin ang="13500000" scaled="1"/>
                  <a:tileRect/>
                </a:gradFill>
                <a:latin typeface="思源黑体 CN Normal" panose="020B0400000000000000" pitchFamily="34" charset="-122"/>
                <a:ea typeface="思源黑体 CN Normal" panose="020B0400000000000000" pitchFamily="34" charset="-122"/>
                <a:sym typeface="Noto Sans CJK Regular" panose="020B0500000000000000" pitchFamily="34" charset="-122"/>
              </a:rPr>
              <a:t>Baomarc Car manufacturing In Torin Italy </a:t>
            </a:r>
            <a:endParaRPr lang="en-US" altLang="zh-CN" sz="2400" dirty="0">
              <a:gradFill flip="none" rotWithShape="1">
                <a:gsLst>
                  <a:gs pos="46000">
                    <a:srgbClr val="085BD0"/>
                  </a:gs>
                  <a:gs pos="100000">
                    <a:srgbClr val="3486FA"/>
                  </a:gs>
                </a:gsLst>
                <a:lin ang="13500000" scaled="1"/>
                <a:tileRect/>
              </a:gradFill>
              <a:latin typeface="思源黑体 CN Normal" panose="020B0400000000000000" pitchFamily="34" charset="-122"/>
              <a:ea typeface="思源黑体 CN Normal" panose="020B0400000000000000" pitchFamily="34" charset="-122"/>
              <a:sym typeface="Noto Sans CJK Regular" panose="020B0500000000000000" pitchFamily="34" charset="-122"/>
            </a:endParaRPr>
          </a:p>
        </p:txBody>
      </p:sp>
      <p:pic>
        <p:nvPicPr>
          <p:cNvPr id="50" name="图片 49"/>
          <p:cNvPicPr>
            <a:picLocks noChangeAspect="1"/>
          </p:cNvPicPr>
          <p:nvPr/>
        </p:nvPicPr>
        <p:blipFill>
          <a:blip r:embed="rId2"/>
          <a:stretch>
            <a:fillRect/>
          </a:stretch>
        </p:blipFill>
        <p:spPr>
          <a:xfrm>
            <a:off x="5854700" y="1278890"/>
            <a:ext cx="6163310" cy="4399280"/>
          </a:xfrm>
          <a:prstGeom prst="rect">
            <a:avLst/>
          </a:prstGeom>
        </p:spPr>
      </p:pic>
      <p:sp>
        <p:nvSpPr>
          <p:cNvPr id="51"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3"/>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7222" y="2308703"/>
            <a:ext cx="5453063" cy="3692048"/>
            <a:chOff x="0" y="0"/>
            <a:chExt cx="1351715" cy="915192"/>
          </a:xfrm>
        </p:grpSpPr>
        <p:sp>
          <p:nvSpPr>
            <p:cNvPr id="3" name="Freeform 3"/>
            <p:cNvSpPr/>
            <p:nvPr/>
          </p:nvSpPr>
          <p:spPr>
            <a:xfrm>
              <a:off x="0" y="0"/>
              <a:ext cx="1351715" cy="915192"/>
            </a:xfrm>
            <a:custGeom>
              <a:avLst/>
              <a:gdLst/>
              <a:ahLst/>
              <a:cxnLst/>
              <a:rect l="l" t="t" r="r" b="b"/>
              <a:pathLst>
                <a:path w="1351715" h="915192">
                  <a:moveTo>
                    <a:pt x="20409" y="0"/>
                  </a:moveTo>
                  <a:lnTo>
                    <a:pt x="1331307" y="0"/>
                  </a:lnTo>
                  <a:cubicBezTo>
                    <a:pt x="1336719" y="0"/>
                    <a:pt x="1341910" y="2150"/>
                    <a:pt x="1345738" y="5978"/>
                  </a:cubicBezTo>
                  <a:cubicBezTo>
                    <a:pt x="1349565" y="9805"/>
                    <a:pt x="1351715" y="14996"/>
                    <a:pt x="1351715" y="20409"/>
                  </a:cubicBezTo>
                  <a:lnTo>
                    <a:pt x="1351715" y="894783"/>
                  </a:lnTo>
                  <a:cubicBezTo>
                    <a:pt x="1351715" y="906054"/>
                    <a:pt x="1342578" y="915192"/>
                    <a:pt x="1331307" y="915192"/>
                  </a:cubicBezTo>
                  <a:lnTo>
                    <a:pt x="20409" y="915192"/>
                  </a:lnTo>
                  <a:cubicBezTo>
                    <a:pt x="14996" y="915192"/>
                    <a:pt x="9805" y="913041"/>
                    <a:pt x="5978" y="909214"/>
                  </a:cubicBezTo>
                  <a:cubicBezTo>
                    <a:pt x="2150" y="905387"/>
                    <a:pt x="0" y="900196"/>
                    <a:pt x="0" y="894783"/>
                  </a:cubicBezTo>
                  <a:lnTo>
                    <a:pt x="0" y="20409"/>
                  </a:lnTo>
                  <a:cubicBezTo>
                    <a:pt x="0" y="9137"/>
                    <a:pt x="9137" y="0"/>
                    <a:pt x="20409" y="0"/>
                  </a:cubicBezTo>
                  <a:close/>
                </a:path>
              </a:pathLst>
            </a:custGeom>
            <a:blipFill>
              <a:blip r:embed="rId1"/>
              <a:stretch>
                <a:fillRect l="-811" r="-811"/>
              </a:stretch>
            </a:blipFill>
          </p:spPr>
          <p:txBody>
            <a:bodyPr/>
            <a:lstStyle/>
            <a:p>
              <a:endParaRPr lang="it-IT" sz="565"/>
            </a:p>
          </p:txBody>
        </p:sp>
      </p:grpSp>
      <p:grpSp>
        <p:nvGrpSpPr>
          <p:cNvPr id="23" name="组合 22"/>
          <p:cNvGrpSpPr/>
          <p:nvPr/>
        </p:nvGrpSpPr>
        <p:grpSpPr>
          <a:xfrm>
            <a:off x="942340" y="5732145"/>
            <a:ext cx="8119110" cy="963930"/>
            <a:chOff x="1484" y="8772"/>
            <a:chExt cx="12786" cy="1518"/>
          </a:xfrm>
        </p:grpSpPr>
        <p:sp>
          <p:nvSpPr>
            <p:cNvPr id="5" name="Freeform 5"/>
            <p:cNvSpPr/>
            <p:nvPr/>
          </p:nvSpPr>
          <p:spPr>
            <a:xfrm>
              <a:off x="1484" y="9448"/>
              <a:ext cx="12787" cy="842"/>
            </a:xfrm>
            <a:custGeom>
              <a:avLst/>
              <a:gdLst/>
              <a:ahLst/>
              <a:cxnLst/>
              <a:rect l="l" t="t" r="r" b="b"/>
              <a:pathLst>
                <a:path w="1441138" h="94876">
                  <a:moveTo>
                    <a:pt x="17877" y="0"/>
                  </a:moveTo>
                  <a:lnTo>
                    <a:pt x="1423261" y="0"/>
                  </a:lnTo>
                  <a:cubicBezTo>
                    <a:pt x="1428002" y="0"/>
                    <a:pt x="1432549" y="1884"/>
                    <a:pt x="1435902" y="5236"/>
                  </a:cubicBezTo>
                  <a:cubicBezTo>
                    <a:pt x="1439255" y="8589"/>
                    <a:pt x="1441138" y="13136"/>
                    <a:pt x="1441138" y="17877"/>
                  </a:cubicBezTo>
                  <a:lnTo>
                    <a:pt x="1441138" y="76999"/>
                  </a:lnTo>
                  <a:cubicBezTo>
                    <a:pt x="1441138" y="81740"/>
                    <a:pt x="1439255" y="86287"/>
                    <a:pt x="1435902" y="89640"/>
                  </a:cubicBezTo>
                  <a:cubicBezTo>
                    <a:pt x="1432549" y="92993"/>
                    <a:pt x="1428002" y="94876"/>
                    <a:pt x="1423261" y="94876"/>
                  </a:cubicBezTo>
                  <a:lnTo>
                    <a:pt x="17877" y="94876"/>
                  </a:lnTo>
                  <a:cubicBezTo>
                    <a:pt x="13136" y="94876"/>
                    <a:pt x="8589" y="92993"/>
                    <a:pt x="5236" y="89640"/>
                  </a:cubicBezTo>
                  <a:cubicBezTo>
                    <a:pt x="1884" y="86287"/>
                    <a:pt x="0" y="81740"/>
                    <a:pt x="0" y="76999"/>
                  </a:cubicBezTo>
                  <a:lnTo>
                    <a:pt x="0" y="17877"/>
                  </a:lnTo>
                  <a:cubicBezTo>
                    <a:pt x="0" y="13136"/>
                    <a:pt x="1884" y="8589"/>
                    <a:pt x="5236" y="5236"/>
                  </a:cubicBezTo>
                  <a:cubicBezTo>
                    <a:pt x="8589" y="1884"/>
                    <a:pt x="13136" y="0"/>
                    <a:pt x="17877" y="0"/>
                  </a:cubicBezTo>
                  <a:close/>
                </a:path>
              </a:pathLst>
            </a:custGeom>
            <a:solidFill>
              <a:srgbClr val="FFFFFF"/>
            </a:solidFill>
            <a:ln w="76200" cap="rnd">
              <a:gradFill>
                <a:gsLst>
                  <a:gs pos="0">
                    <a:srgbClr val="12B4B1">
                      <a:alpha val="100000"/>
                    </a:srgbClr>
                  </a:gs>
                  <a:gs pos="100000">
                    <a:srgbClr val="23383A">
                      <a:alpha val="100000"/>
                    </a:srgbClr>
                  </a:gs>
                </a:gsLst>
                <a:lin ang="0"/>
              </a:gradFill>
              <a:prstDash val="solid"/>
              <a:round/>
            </a:ln>
          </p:spPr>
          <p:txBody>
            <a:bodyPr/>
            <a:lstStyle/>
            <a:p>
              <a:endParaRPr lang="it-IT" sz="565"/>
            </a:p>
          </p:txBody>
        </p:sp>
        <p:sp>
          <p:nvSpPr>
            <p:cNvPr id="6" name="TextBox 6"/>
            <p:cNvSpPr txBox="1"/>
            <p:nvPr/>
          </p:nvSpPr>
          <p:spPr>
            <a:xfrm>
              <a:off x="1484" y="8772"/>
              <a:ext cx="12787" cy="1518"/>
            </a:xfrm>
            <a:prstGeom prst="rect">
              <a:avLst/>
            </a:prstGeom>
          </p:spPr>
          <p:txBody>
            <a:bodyPr lIns="31750" tIns="31750" rIns="31750" bIns="31750" rtlCol="0" anchor="ctr"/>
            <a:lstStyle/>
            <a:p>
              <a:pPr algn="ctr">
                <a:lnSpc>
                  <a:spcPts val="5320"/>
                </a:lnSpc>
              </a:pPr>
              <a:endParaRPr sz="565"/>
            </a:p>
          </p:txBody>
        </p:sp>
        <p:grpSp>
          <p:nvGrpSpPr>
            <p:cNvPr id="7" name="Group 7"/>
            <p:cNvGrpSpPr/>
            <p:nvPr/>
          </p:nvGrpSpPr>
          <p:grpSpPr>
            <a:xfrm>
              <a:off x="1806" y="8976"/>
              <a:ext cx="12143" cy="1250"/>
              <a:chOff x="0" y="428981"/>
              <a:chExt cx="32898527" cy="3386667"/>
            </a:xfrm>
          </p:grpSpPr>
          <p:sp>
            <p:nvSpPr>
              <p:cNvPr id="8" name="Freeform 8"/>
              <p:cNvSpPr/>
              <p:nvPr/>
            </p:nvSpPr>
            <p:spPr>
              <a:xfrm>
                <a:off x="11532773" y="2311007"/>
                <a:ext cx="1082537" cy="1082537"/>
              </a:xfrm>
              <a:custGeom>
                <a:avLst/>
                <a:gdLst/>
                <a:ahLst/>
                <a:cxnLst/>
                <a:rect l="l" t="t" r="r" b="b"/>
                <a:pathLst>
                  <a:path w="1082537" h="1082537">
                    <a:moveTo>
                      <a:pt x="0" y="0"/>
                    </a:moveTo>
                    <a:lnTo>
                      <a:pt x="1082536" y="0"/>
                    </a:lnTo>
                    <a:lnTo>
                      <a:pt x="1082536" y="1082537"/>
                    </a:lnTo>
                    <a:lnTo>
                      <a:pt x="0" y="1082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sz="565"/>
              </a:p>
            </p:txBody>
          </p:sp>
          <p:sp>
            <p:nvSpPr>
              <p:cNvPr id="9" name="Freeform 9"/>
              <p:cNvSpPr/>
              <p:nvPr/>
            </p:nvSpPr>
            <p:spPr>
              <a:xfrm>
                <a:off x="22137853" y="2395068"/>
                <a:ext cx="1082537" cy="1082537"/>
              </a:xfrm>
              <a:custGeom>
                <a:avLst/>
                <a:gdLst/>
                <a:ahLst/>
                <a:cxnLst/>
                <a:rect l="l" t="t" r="r" b="b"/>
                <a:pathLst>
                  <a:path w="1082537" h="1082537">
                    <a:moveTo>
                      <a:pt x="0" y="0"/>
                    </a:moveTo>
                    <a:lnTo>
                      <a:pt x="1082537" y="0"/>
                    </a:lnTo>
                    <a:lnTo>
                      <a:pt x="1082537" y="1082537"/>
                    </a:lnTo>
                    <a:lnTo>
                      <a:pt x="0" y="108253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it-IT" sz="565"/>
              </a:p>
            </p:txBody>
          </p:sp>
          <p:sp>
            <p:nvSpPr>
              <p:cNvPr id="10" name="Freeform 10"/>
              <p:cNvSpPr/>
              <p:nvPr/>
            </p:nvSpPr>
            <p:spPr>
              <a:xfrm>
                <a:off x="0" y="2395068"/>
                <a:ext cx="1082537" cy="1082537"/>
              </a:xfrm>
              <a:custGeom>
                <a:avLst/>
                <a:gdLst/>
                <a:ahLst/>
                <a:cxnLst/>
                <a:rect l="l" t="t" r="r" b="b"/>
                <a:pathLst>
                  <a:path w="1082537" h="1082537">
                    <a:moveTo>
                      <a:pt x="0" y="0"/>
                    </a:moveTo>
                    <a:lnTo>
                      <a:pt x="1082537" y="0"/>
                    </a:lnTo>
                    <a:lnTo>
                      <a:pt x="1082537" y="1082537"/>
                    </a:lnTo>
                    <a:lnTo>
                      <a:pt x="0" y="108253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it-IT" sz="565"/>
              </a:p>
            </p:txBody>
          </p:sp>
          <p:sp>
            <p:nvSpPr>
              <p:cNvPr id="11" name="TextBox 11"/>
              <p:cNvSpPr txBox="1"/>
              <p:nvPr/>
            </p:nvSpPr>
            <p:spPr>
              <a:xfrm>
                <a:off x="13031180" y="428981"/>
                <a:ext cx="8785815" cy="3294549"/>
              </a:xfrm>
              <a:prstGeom prst="rect">
                <a:avLst/>
              </a:prstGeom>
            </p:spPr>
            <p:txBody>
              <a:bodyPr lIns="0" tIns="0" rIns="0" bIns="0" rtlCol="0" anchor="t">
                <a:spAutoFit/>
              </a:bodyPr>
              <a:lstStyle/>
              <a:p>
                <a:pPr algn="l">
                  <a:lnSpc>
                    <a:spcPts val="6025"/>
                  </a:lnSpc>
                  <a:spcBef>
                    <a:spcPct val="0"/>
                  </a:spcBef>
                </a:pPr>
                <a:r>
                  <a:rPr lang="en-US" sz="1345">
                    <a:solidFill>
                      <a:srgbClr val="3D3D3D"/>
                    </a:solidFill>
                    <a:latin typeface="Open Sans" panose="020B0606030504020204"/>
                    <a:ea typeface="Open Sans" panose="020B0606030504020204"/>
                    <a:cs typeface="Open Sans" panose="020B0606030504020204"/>
                    <a:sym typeface="Open Sans" panose="020B0606030504020204"/>
                  </a:rPr>
                  <a:t>www.nexavm.com</a:t>
                </a:r>
                <a:endParaRPr lang="en-US" sz="1345">
                  <a:solidFill>
                    <a:srgbClr val="3D3D3D"/>
                  </a:solidFill>
                  <a:latin typeface="Open Sans" panose="020B0606030504020204"/>
                  <a:ea typeface="Open Sans" panose="020B0606030504020204"/>
                  <a:cs typeface="Open Sans" panose="020B0606030504020204"/>
                  <a:sym typeface="Open Sans" panose="020B0606030504020204"/>
                </a:endParaRPr>
              </a:p>
            </p:txBody>
          </p:sp>
          <p:sp>
            <p:nvSpPr>
              <p:cNvPr id="12" name="TextBox 12"/>
              <p:cNvSpPr txBox="1"/>
              <p:nvPr/>
            </p:nvSpPr>
            <p:spPr>
              <a:xfrm>
                <a:off x="23568221" y="475040"/>
                <a:ext cx="9330306" cy="3294549"/>
              </a:xfrm>
              <a:prstGeom prst="rect">
                <a:avLst/>
              </a:prstGeom>
            </p:spPr>
            <p:txBody>
              <a:bodyPr lIns="0" tIns="0" rIns="0" bIns="0" rtlCol="0" anchor="t">
                <a:spAutoFit/>
              </a:bodyPr>
              <a:lstStyle/>
              <a:p>
                <a:pPr algn="l">
                  <a:lnSpc>
                    <a:spcPts val="6025"/>
                  </a:lnSpc>
                  <a:spcBef>
                    <a:spcPct val="0"/>
                  </a:spcBef>
                </a:pPr>
                <a:r>
                  <a:rPr lang="en-US" sz="1345">
                    <a:solidFill>
                      <a:srgbClr val="3D3D3D"/>
                    </a:solidFill>
                    <a:latin typeface="Open Sans" panose="020B0606030504020204"/>
                    <a:ea typeface="Open Sans" panose="020B0606030504020204"/>
                    <a:cs typeface="Open Sans" panose="020B0606030504020204"/>
                    <a:sym typeface="Open Sans" panose="020B0606030504020204"/>
                  </a:rPr>
                  <a:t>sales@nexavm.com</a:t>
                </a:r>
                <a:endParaRPr lang="en-US" sz="1345">
                  <a:solidFill>
                    <a:srgbClr val="3D3D3D"/>
                  </a:solidFill>
                  <a:latin typeface="Open Sans" panose="020B0606030504020204"/>
                  <a:ea typeface="Open Sans" panose="020B0606030504020204"/>
                  <a:cs typeface="Open Sans" panose="020B0606030504020204"/>
                  <a:sym typeface="Open Sans" panose="020B0606030504020204"/>
                </a:endParaRPr>
              </a:p>
            </p:txBody>
          </p:sp>
          <p:sp>
            <p:nvSpPr>
              <p:cNvPr id="13" name="TextBox 13"/>
              <p:cNvSpPr txBox="1"/>
              <p:nvPr/>
            </p:nvSpPr>
            <p:spPr>
              <a:xfrm>
                <a:off x="1428940" y="521099"/>
                <a:ext cx="10103833" cy="3294549"/>
              </a:xfrm>
              <a:prstGeom prst="rect">
                <a:avLst/>
              </a:prstGeom>
            </p:spPr>
            <p:txBody>
              <a:bodyPr lIns="0" tIns="0" rIns="0" bIns="0" rtlCol="0" anchor="t">
                <a:spAutoFit/>
              </a:bodyPr>
              <a:lstStyle/>
              <a:p>
                <a:pPr algn="l">
                  <a:lnSpc>
                    <a:spcPts val="6025"/>
                  </a:lnSpc>
                  <a:spcBef>
                    <a:spcPct val="0"/>
                  </a:spcBef>
                </a:pPr>
                <a:r>
                  <a:rPr lang="en-US" sz="1345">
                    <a:solidFill>
                      <a:srgbClr val="3D3D3D"/>
                    </a:solidFill>
                    <a:latin typeface="Open Sans" panose="020B0606030504020204"/>
                    <a:ea typeface="Open Sans" panose="020B0606030504020204"/>
                    <a:cs typeface="Open Sans" panose="020B0606030504020204"/>
                    <a:sym typeface="Open Sans" panose="020B0606030504020204"/>
                  </a:rPr>
                  <a:t>Lugano, Switzerland</a:t>
                </a:r>
                <a:endParaRPr lang="en-US" sz="1345">
                  <a:solidFill>
                    <a:srgbClr val="3D3D3D"/>
                  </a:solidFill>
                  <a:latin typeface="Open Sans" panose="020B0606030504020204"/>
                  <a:ea typeface="Open Sans" panose="020B0606030504020204"/>
                  <a:cs typeface="Open Sans" panose="020B0606030504020204"/>
                  <a:sym typeface="Open Sans" panose="020B0606030504020204"/>
                </a:endParaRPr>
              </a:p>
            </p:txBody>
          </p:sp>
        </p:grpSp>
      </p:grpSp>
      <p:grpSp>
        <p:nvGrpSpPr>
          <p:cNvPr id="14" name="Group 14"/>
          <p:cNvGrpSpPr/>
          <p:nvPr/>
        </p:nvGrpSpPr>
        <p:grpSpPr>
          <a:xfrm>
            <a:off x="8435011" y="1390928"/>
            <a:ext cx="1652244" cy="16522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2B4B1">
                    <a:alpha val="100000"/>
                  </a:srgbClr>
                </a:gs>
                <a:gs pos="100000">
                  <a:srgbClr val="23383A">
                    <a:alpha val="100000"/>
                  </a:srgbClr>
                </a:gs>
              </a:gsLst>
              <a:lin ang="0"/>
            </a:gradFill>
          </p:spPr>
          <p:txBody>
            <a:bodyPr/>
            <a:lstStyle/>
            <a:p>
              <a:endParaRPr lang="it-IT" sz="565"/>
            </a:p>
          </p:txBody>
        </p:sp>
        <p:sp>
          <p:nvSpPr>
            <p:cNvPr id="16" name="TextBox 16"/>
            <p:cNvSpPr txBox="1"/>
            <p:nvPr/>
          </p:nvSpPr>
          <p:spPr>
            <a:xfrm>
              <a:off x="76200" y="0"/>
              <a:ext cx="660400" cy="736600"/>
            </a:xfrm>
            <a:prstGeom prst="rect">
              <a:avLst/>
            </a:prstGeom>
          </p:spPr>
          <p:txBody>
            <a:bodyPr lIns="31750" tIns="31750" rIns="31750" bIns="31750" rtlCol="0" anchor="ctr"/>
            <a:lstStyle/>
            <a:p>
              <a:pPr algn="ctr">
                <a:lnSpc>
                  <a:spcPts val="5320"/>
                </a:lnSpc>
              </a:pPr>
              <a:endParaRPr sz="565"/>
            </a:p>
          </p:txBody>
        </p:sp>
      </p:grpSp>
      <p:grpSp>
        <p:nvGrpSpPr>
          <p:cNvPr id="17" name="Group 17"/>
          <p:cNvGrpSpPr/>
          <p:nvPr/>
        </p:nvGrpSpPr>
        <p:grpSpPr>
          <a:xfrm>
            <a:off x="7345938" y="746301"/>
            <a:ext cx="934689" cy="93468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12B4B1">
                    <a:alpha val="100000"/>
                  </a:srgbClr>
                </a:gs>
                <a:gs pos="100000">
                  <a:srgbClr val="23383A">
                    <a:alpha val="100000"/>
                  </a:srgbClr>
                </a:gs>
              </a:gsLst>
              <a:lin ang="0"/>
            </a:gradFill>
          </p:spPr>
          <p:txBody>
            <a:bodyPr/>
            <a:lstStyle/>
            <a:p>
              <a:endParaRPr lang="it-IT" sz="565"/>
            </a:p>
          </p:txBody>
        </p:sp>
        <p:sp>
          <p:nvSpPr>
            <p:cNvPr id="19" name="TextBox 19"/>
            <p:cNvSpPr txBox="1"/>
            <p:nvPr/>
          </p:nvSpPr>
          <p:spPr>
            <a:xfrm>
              <a:off x="76200" y="0"/>
              <a:ext cx="660400" cy="736600"/>
            </a:xfrm>
            <a:prstGeom prst="rect">
              <a:avLst/>
            </a:prstGeom>
          </p:spPr>
          <p:txBody>
            <a:bodyPr lIns="31750" tIns="31750" rIns="31750" bIns="31750" rtlCol="0" anchor="ctr"/>
            <a:lstStyle/>
            <a:p>
              <a:pPr algn="ctr">
                <a:lnSpc>
                  <a:spcPts val="5320"/>
                </a:lnSpc>
              </a:pPr>
              <a:endParaRPr sz="565"/>
            </a:p>
          </p:txBody>
        </p:sp>
      </p:grpSp>
      <p:sp>
        <p:nvSpPr>
          <p:cNvPr id="21" name="TextBox 21"/>
          <p:cNvSpPr txBox="1"/>
          <p:nvPr/>
        </p:nvSpPr>
        <p:spPr>
          <a:xfrm>
            <a:off x="898531" y="2177111"/>
            <a:ext cx="4161090" cy="1251585"/>
          </a:xfrm>
          <a:prstGeom prst="rect">
            <a:avLst/>
          </a:prstGeom>
        </p:spPr>
        <p:txBody>
          <a:bodyPr lIns="0" tIns="0" rIns="0" bIns="0" rtlCol="0" anchor="t">
            <a:spAutoFit/>
          </a:bodyPr>
          <a:lstStyle/>
          <a:p>
            <a:pPr algn="l">
              <a:lnSpc>
                <a:spcPts val="9760"/>
              </a:lnSpc>
            </a:pPr>
            <a:r>
              <a:rPr lang="en-US" sz="5400">
                <a:solidFill>
                  <a:srgbClr val="3D3D3D"/>
                </a:solidFill>
                <a:latin typeface="Arial Black" panose="020B0A04020102020204" charset="0"/>
                <a:ea typeface="Uniform Rounded" panose="020F0503000000000000"/>
                <a:cs typeface="Arial Black" panose="020B0A04020102020204" charset="0"/>
                <a:sym typeface="Uniform Rounded" panose="020F0503000000000000"/>
              </a:rPr>
              <a:t>Thanks</a:t>
            </a:r>
            <a:endParaRPr lang="en-US" sz="5400">
              <a:solidFill>
                <a:srgbClr val="3D3D3D"/>
              </a:solidFill>
              <a:latin typeface="Arial Black" panose="020B0A04020102020204" charset="0"/>
              <a:ea typeface="Uniform Rounded" panose="020F0503000000000000"/>
              <a:cs typeface="Arial Black" panose="020B0A04020102020204" charset="0"/>
              <a:sym typeface="Uniform Rounded" panose="020F0503000000000000"/>
            </a:endParaRPr>
          </a:p>
        </p:txBody>
      </p:sp>
      <p:sp>
        <p:nvSpPr>
          <p:cNvPr id="22" name="Freeform 22"/>
          <p:cNvSpPr/>
          <p:nvPr/>
        </p:nvSpPr>
        <p:spPr>
          <a:xfrm>
            <a:off x="10087156" y="431523"/>
            <a:ext cx="1722257" cy="314312"/>
          </a:xfrm>
          <a:custGeom>
            <a:avLst/>
            <a:gdLst/>
            <a:ahLst/>
            <a:cxnLst/>
            <a:rect l="l" t="t" r="r" b="b"/>
            <a:pathLst>
              <a:path w="5511222" h="1005798">
                <a:moveTo>
                  <a:pt x="0" y="0"/>
                </a:moveTo>
                <a:lnTo>
                  <a:pt x="5511222" y="0"/>
                </a:lnTo>
                <a:lnTo>
                  <a:pt x="5511222" y="1005798"/>
                </a:lnTo>
                <a:lnTo>
                  <a:pt x="0" y="1005798"/>
                </a:lnTo>
                <a:lnTo>
                  <a:pt x="0" y="0"/>
                </a:lnTo>
                <a:close/>
              </a:path>
            </a:pathLst>
          </a:custGeom>
          <a:blipFill>
            <a:blip r:embed="rId8"/>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txBox="1"/>
          <p:nvPr/>
        </p:nvSpPr>
        <p:spPr>
          <a:xfrm>
            <a:off x="4518343" y="3540931"/>
            <a:ext cx="3155315" cy="922020"/>
          </a:xfrm>
          <a:prstGeom prst="rect">
            <a:avLst/>
          </a:prstGeom>
          <a:noFill/>
        </p:spPr>
        <p:txBody>
          <a:bodyPr wrap="none" rtlCol="0">
            <a:spAutoFit/>
          </a:bodyPr>
          <a:lstStyle/>
          <a:p>
            <a:pPr algn="ctr"/>
            <a:r>
              <a:rPr lang="en-US" altLang="zh-CN" sz="5400" dirty="0">
                <a:solidFill>
                  <a:schemeClr val="accent1"/>
                </a:solidFill>
                <a:latin typeface="微软雅黑" panose="020B0503020204020204" charset="-122"/>
                <a:ea typeface="微软雅黑" panose="020B0503020204020204" charset="-122"/>
                <a:sym typeface="+mn-ea"/>
              </a:rPr>
              <a:t>Features </a:t>
            </a:r>
            <a:endParaRPr lang="zh-CN" altLang="en-US" sz="36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2"/>
          <p:cNvSpPr>
            <a:spLocks noChangeArrowheads="1"/>
          </p:cNvSpPr>
          <p:nvPr/>
        </p:nvSpPr>
        <p:spPr bwMode="auto">
          <a:xfrm>
            <a:off x="5282197" y="1839741"/>
            <a:ext cx="1627608" cy="162331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a:solidFill>
                <a:schemeClr val="accent1"/>
              </a:solidFill>
            </a:endParaRPr>
          </a:p>
        </p:txBody>
      </p:sp>
      <p:sp>
        <p:nvSpPr>
          <p:cNvPr id="18" name="稻壳儿原创设计师【幻雨工作室】_3"/>
          <p:cNvSpPr txBox="1">
            <a:spLocks noChangeArrowheads="1"/>
          </p:cNvSpPr>
          <p:nvPr/>
        </p:nvSpPr>
        <p:spPr bwMode="auto">
          <a:xfrm>
            <a:off x="5356128" y="2109685"/>
            <a:ext cx="14797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6600" b="1" dirty="0">
                <a:solidFill>
                  <a:schemeClr val="bg1"/>
                </a:solidFill>
                <a:latin typeface="微软雅黑" panose="020B0503020204020204" charset="-122"/>
                <a:ea typeface="微软雅黑" panose="020B0503020204020204" charset="-122"/>
              </a:rPr>
              <a:t>01</a:t>
            </a:r>
            <a:endParaRPr lang="zh-CN" altLang="en-US" sz="6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原创设计师【幻雨工作室】_1"/>
          <p:cNvSpPr txBox="1"/>
          <p:nvPr/>
        </p:nvSpPr>
        <p:spPr>
          <a:xfrm>
            <a:off x="1637374" y="677015"/>
            <a:ext cx="4842510"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Simple - Lightweight Private Cloud</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5" name="稻壳儿原创设计师【幻雨工作室】_2"/>
          <p:cNvSpPr>
            <a:spLocks noChangeArrowheads="1"/>
          </p:cNvSpPr>
          <p:nvPr/>
        </p:nvSpPr>
        <p:spPr bwMode="auto">
          <a:xfrm>
            <a:off x="582792" y="652933"/>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6" name="稻壳儿原创设计师【幻雨工作室】_3"/>
          <p:cNvSpPr txBox="1">
            <a:spLocks noChangeArrowheads="1"/>
          </p:cNvSpPr>
          <p:nvPr/>
        </p:nvSpPr>
        <p:spPr bwMode="auto">
          <a:xfrm>
            <a:off x="600183" y="800125"/>
            <a:ext cx="97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600075" y="1943735"/>
            <a:ext cx="5419090" cy="4290060"/>
          </a:xfrm>
          <a:prstGeom prst="rect">
            <a:avLst/>
          </a:prstGeom>
        </p:spPr>
        <p:txBody>
          <a:bodyPr wrap="square">
            <a:noAutofit/>
          </a:bodyPr>
          <a:lstStyle/>
          <a:p>
            <a:pPr marL="0" indent="0">
              <a:buFont typeface="Arial" panose="020B0604020202020204"/>
              <a:buChar char="•"/>
            </a:pPr>
            <a:r>
              <a:rPr lang="en-US" altLang="zh-CN" sz="1600" b="0" i="0">
                <a:solidFill>
                  <a:srgbClr val="000000"/>
                </a:solidFill>
                <a:latin typeface="Inter"/>
                <a:ea typeface="Inter"/>
              </a:rPr>
              <a:t>One - click download, complete installation and deployment within 30 minutes</a:t>
            </a:r>
            <a:endParaRPr lang="en-US" altLang="zh-CN" sz="1600" b="0" i="0">
              <a:solidFill>
                <a:srgbClr val="000000"/>
              </a:solidFill>
              <a:latin typeface="Inter"/>
              <a:ea typeface="Inter"/>
            </a:endParaRPr>
          </a:p>
          <a:p>
            <a:pPr marL="0" indent="0">
              <a:buFont typeface="Arial" panose="020B0604020202020204"/>
              <a:buChar char="•"/>
            </a:pPr>
            <a:endParaRPr lang="en-US" altLang="zh-CN" sz="1600" b="0" i="0">
              <a:solidFill>
                <a:srgbClr val="000000"/>
              </a:solidFill>
              <a:latin typeface="Inter"/>
              <a:ea typeface="Inter"/>
            </a:endParaRPr>
          </a:p>
          <a:p>
            <a:pPr marL="0" indent="0">
              <a:buFont typeface="Arial" panose="020B0604020202020204"/>
              <a:buChar char="•"/>
            </a:pPr>
            <a:r>
              <a:rPr lang="en-US" altLang="zh-CN" sz="1600" b="0" i="0">
                <a:solidFill>
                  <a:srgbClr val="000000"/>
                </a:solidFill>
                <a:latin typeface="Inter"/>
                <a:ea typeface="Inter"/>
              </a:rPr>
              <a:t>One - physical machine can build a POC environment</a:t>
            </a:r>
            <a:endParaRPr lang="en-US" altLang="zh-CN" sz="1600" b="0" i="0">
              <a:solidFill>
                <a:srgbClr val="000000"/>
              </a:solidFill>
              <a:latin typeface="Inter"/>
              <a:ea typeface="Inter"/>
            </a:endParaRPr>
          </a:p>
          <a:p>
            <a:pPr marL="0" indent="0">
              <a:buFont typeface="Arial" panose="020B0604020202020204"/>
              <a:buChar char="•"/>
            </a:pPr>
            <a:endParaRPr lang="en-US" altLang="zh-CN" sz="1600" b="0" i="0">
              <a:solidFill>
                <a:srgbClr val="000000"/>
              </a:solidFill>
              <a:latin typeface="Inter"/>
              <a:ea typeface="Inter"/>
            </a:endParaRPr>
          </a:p>
          <a:p>
            <a:pPr marL="0" indent="0">
              <a:buFont typeface="Arial" panose="020B0604020202020204"/>
              <a:buChar char="•"/>
            </a:pPr>
            <a:r>
              <a:rPr lang="en-US" altLang="zh-CN" sz="1600" b="0" i="0">
                <a:solidFill>
                  <a:srgbClr val="000000"/>
                </a:solidFill>
                <a:latin typeface="Inter"/>
                <a:ea typeface="Inter"/>
              </a:rPr>
              <a:t>One- management node is sufficient to manage the entire cloud platform</a:t>
            </a:r>
            <a:endParaRPr lang="en-US" altLang="zh-CN" sz="1600" b="0" i="0">
              <a:solidFill>
                <a:srgbClr val="000000"/>
              </a:solidFill>
              <a:latin typeface="Inter"/>
              <a:ea typeface="Inter"/>
            </a:endParaRPr>
          </a:p>
          <a:p>
            <a:pPr marL="0" indent="0">
              <a:buFont typeface="Arial" panose="020B0604020202020204"/>
              <a:buChar char="•"/>
            </a:pPr>
            <a:endParaRPr lang="en-US" altLang="zh-CN" sz="1600" b="0" i="0">
              <a:solidFill>
                <a:srgbClr val="000000"/>
              </a:solidFill>
              <a:latin typeface="Inter"/>
              <a:ea typeface="Inter"/>
            </a:endParaRPr>
          </a:p>
          <a:p>
            <a:pPr marL="0" indent="0">
              <a:buFont typeface="Arial" panose="020B0604020202020204"/>
              <a:buChar char="•"/>
            </a:pPr>
            <a:r>
              <a:rPr lang="en-US" altLang="zh-CN" sz="1600" b="0" i="0">
                <a:solidFill>
                  <a:srgbClr val="000000"/>
                </a:solidFill>
                <a:latin typeface="Inter"/>
                <a:ea typeface="Inter"/>
              </a:rPr>
              <a:t>One - operation and maintenance personnel (with general capabilities) can easily perform O&amp;M</a:t>
            </a:r>
            <a:endParaRPr lang="en-US" altLang="zh-CN" sz="1600" b="0" i="0">
              <a:solidFill>
                <a:srgbClr val="000000"/>
              </a:solidFill>
              <a:latin typeface="Inter"/>
              <a:ea typeface="Inter"/>
            </a:endParaRPr>
          </a:p>
          <a:p>
            <a:pPr marL="0" indent="0">
              <a:buFont typeface="Arial" panose="020B0604020202020204"/>
              <a:buChar char="•"/>
            </a:pPr>
            <a:endParaRPr lang="en-US" altLang="zh-CN" sz="1600" b="0" i="0">
              <a:solidFill>
                <a:srgbClr val="000000"/>
              </a:solidFill>
              <a:latin typeface="Inter"/>
              <a:ea typeface="Inter"/>
            </a:endParaRPr>
          </a:p>
          <a:p>
            <a:pPr marL="0" indent="0">
              <a:buFont typeface="Arial" panose="020B0604020202020204"/>
              <a:buChar char="•"/>
            </a:pPr>
            <a:r>
              <a:rPr lang="en-US" altLang="zh-CN" sz="1600" b="0" i="0">
                <a:solidFill>
                  <a:srgbClr val="000000"/>
                </a:solidFill>
                <a:latin typeface="Inter"/>
                <a:ea typeface="Inter"/>
              </a:rPr>
              <a:t>One - click inspection for all - round health check and scoring</a:t>
            </a:r>
            <a:endParaRPr lang="en-US" altLang="zh-CN" sz="1600" b="0" i="0">
              <a:solidFill>
                <a:srgbClr val="000000"/>
              </a:solidFill>
              <a:latin typeface="Inter"/>
              <a:ea typeface="Inter"/>
            </a:endParaRPr>
          </a:p>
          <a:p>
            <a:pPr marL="0" indent="0">
              <a:buFont typeface="Arial" panose="020B0604020202020204"/>
              <a:buChar char="•"/>
            </a:pPr>
            <a:endParaRPr lang="en-US" altLang="zh-CN" sz="1600" b="0" i="0">
              <a:solidFill>
                <a:srgbClr val="000000"/>
              </a:solidFill>
              <a:latin typeface="Inter"/>
              <a:ea typeface="Inter"/>
            </a:endParaRPr>
          </a:p>
          <a:p>
            <a:pPr marL="0" indent="0">
              <a:buFont typeface="Arial" panose="020B0604020202020204"/>
              <a:buChar char="•"/>
            </a:pPr>
            <a:r>
              <a:rPr lang="en-US" altLang="zh-CN" sz="1600" b="0" i="0">
                <a:solidFill>
                  <a:srgbClr val="000000"/>
                </a:solidFill>
                <a:latin typeface="Inter"/>
                <a:ea typeface="Inter"/>
              </a:rPr>
              <a:t>Guided operation prompts, with rich automated O&amp;M functions</a:t>
            </a:r>
            <a:endParaRPr lang="en-US" altLang="zh-CN" sz="1600" b="0" i="0">
              <a:solidFill>
                <a:srgbClr val="000000"/>
              </a:solidFill>
              <a:latin typeface="Inter"/>
              <a:ea typeface="Inter"/>
            </a:endParaRPr>
          </a:p>
        </p:txBody>
      </p:sp>
      <p:sp>
        <p:nvSpPr>
          <p:cNvPr id="8" name="Text Placeholder 3"/>
          <p:cNvSpPr txBox="1"/>
          <p:nvPr/>
        </p:nvSpPr>
        <p:spPr>
          <a:xfrm>
            <a:off x="10392390" y="2950774"/>
            <a:ext cx="727763" cy="369332"/>
          </a:xfrm>
          <a:prstGeom prst="rect">
            <a:avLst/>
          </a:prstGeom>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u="none" strike="noStrike" kern="1200" cap="none" spc="0" normalizeH="0" baseline="0" noProof="0" dirty="0">
                <a:ln>
                  <a:noFill/>
                </a:ln>
                <a:solidFill>
                  <a:srgbClr val="A2BFE6"/>
                </a:solidFill>
                <a:effectLst/>
                <a:uLnTx/>
                <a:uFillTx/>
                <a:latin typeface="Noto Sans CJK SC Medium" panose="020B0600000000000000" pitchFamily="34" charset="-128"/>
                <a:ea typeface="Noto Sans CJK SC Medium" panose="020B0600000000000000" pitchFamily="34" charset="-128"/>
              </a:rPr>
              <a:t>SaaS</a:t>
            </a:r>
            <a:endParaRPr kumimoji="0" lang="en-US" sz="2400" u="none" strike="noStrike" kern="1200" cap="none" spc="0" normalizeH="0" baseline="0" noProof="0" dirty="0">
              <a:ln>
                <a:noFill/>
              </a:ln>
              <a:solidFill>
                <a:srgbClr val="A2BFE6"/>
              </a:solidFill>
              <a:effectLst/>
              <a:uLnTx/>
              <a:uFillTx/>
              <a:latin typeface="Noto Sans CJK SC Medium" panose="020B0600000000000000" pitchFamily="34" charset="-128"/>
              <a:ea typeface="Noto Sans CJK SC Medium" panose="020B0600000000000000" pitchFamily="34" charset="-128"/>
            </a:endParaRPr>
          </a:p>
        </p:txBody>
      </p:sp>
      <p:sp>
        <p:nvSpPr>
          <p:cNvPr id="9" name="Text Placeholder 3"/>
          <p:cNvSpPr txBox="1"/>
          <p:nvPr/>
        </p:nvSpPr>
        <p:spPr>
          <a:xfrm>
            <a:off x="10392390" y="4376791"/>
            <a:ext cx="634789" cy="369332"/>
          </a:xfrm>
          <a:prstGeom prst="rect">
            <a:avLst/>
          </a:prstGeom>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u="none" strike="noStrike" kern="1200" cap="none" spc="0" normalizeH="0" baseline="0" noProof="0" dirty="0">
                <a:ln>
                  <a:noFill/>
                </a:ln>
                <a:solidFill>
                  <a:srgbClr val="0066CC"/>
                </a:solidFill>
                <a:effectLst/>
                <a:uLnTx/>
                <a:uFillTx/>
                <a:latin typeface="Noto Sans CJK SC Medium" panose="020B0600000000000000" pitchFamily="34" charset="-128"/>
                <a:ea typeface="Noto Sans CJK SC Medium" panose="020B0600000000000000" pitchFamily="34" charset="-128"/>
              </a:rPr>
              <a:t>IaaS</a:t>
            </a:r>
            <a:endParaRPr kumimoji="0" lang="en-US" sz="2400" u="none" strike="noStrike" kern="1200" cap="none" spc="0" normalizeH="0" baseline="0" noProof="0" dirty="0">
              <a:ln>
                <a:noFill/>
              </a:ln>
              <a:solidFill>
                <a:srgbClr val="0066CC"/>
              </a:solidFill>
              <a:effectLst/>
              <a:uLnTx/>
              <a:uFillTx/>
              <a:latin typeface="Noto Sans CJK SC Medium" panose="020B0600000000000000" pitchFamily="34" charset="-128"/>
              <a:ea typeface="Noto Sans CJK SC Medium" panose="020B0600000000000000" pitchFamily="34" charset="-128"/>
            </a:endParaRPr>
          </a:p>
        </p:txBody>
      </p:sp>
      <p:sp>
        <p:nvSpPr>
          <p:cNvPr id="10" name="Text Placeholder 3"/>
          <p:cNvSpPr txBox="1"/>
          <p:nvPr/>
        </p:nvSpPr>
        <p:spPr>
          <a:xfrm>
            <a:off x="10392390" y="3659193"/>
            <a:ext cx="738985" cy="369332"/>
          </a:xfrm>
          <a:prstGeom prst="rect">
            <a:avLst/>
          </a:prstGeom>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u="none" strike="noStrike" kern="1200" cap="none" spc="0" normalizeH="0" baseline="0" noProof="0" dirty="0">
                <a:ln>
                  <a:noFill/>
                </a:ln>
                <a:solidFill>
                  <a:srgbClr val="00B0F0"/>
                </a:solidFill>
                <a:effectLst/>
                <a:uLnTx/>
                <a:uFillTx/>
                <a:latin typeface="Noto Sans CJK SC Medium" panose="020B0600000000000000" pitchFamily="34" charset="-128"/>
                <a:ea typeface="Noto Sans CJK SC Medium" panose="020B0600000000000000" pitchFamily="34" charset="-128"/>
              </a:rPr>
              <a:t>PaaS</a:t>
            </a:r>
            <a:endParaRPr kumimoji="0" lang="en-US" sz="2400" u="none" strike="noStrike" kern="1200" cap="none" spc="0" normalizeH="0" baseline="0" noProof="0" dirty="0">
              <a:ln>
                <a:noFill/>
              </a:ln>
              <a:solidFill>
                <a:srgbClr val="00B0F0"/>
              </a:solidFill>
              <a:effectLst/>
              <a:uLnTx/>
              <a:uFillTx/>
              <a:latin typeface="Noto Sans CJK SC Medium" panose="020B0600000000000000" pitchFamily="34" charset="-128"/>
              <a:ea typeface="Noto Sans CJK SC Medium" panose="020B0600000000000000" pitchFamily="34" charset="-128"/>
            </a:endParaRPr>
          </a:p>
        </p:txBody>
      </p:sp>
      <p:cxnSp>
        <p:nvCxnSpPr>
          <p:cNvPr id="11" name="Straight Connector 21"/>
          <p:cNvCxnSpPr/>
          <p:nvPr/>
        </p:nvCxnSpPr>
        <p:spPr>
          <a:xfrm>
            <a:off x="8435046" y="3135440"/>
            <a:ext cx="1750026" cy="0"/>
          </a:xfrm>
          <a:prstGeom prst="line">
            <a:avLst/>
          </a:prstGeom>
          <a:ln w="31750">
            <a:solidFill>
              <a:srgbClr val="A2BFE6"/>
            </a:solidFill>
            <a:prstDash val="sysDot"/>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25"/>
          <p:cNvCxnSpPr/>
          <p:nvPr/>
        </p:nvCxnSpPr>
        <p:spPr>
          <a:xfrm>
            <a:off x="8847445" y="3843859"/>
            <a:ext cx="1337627" cy="0"/>
          </a:xfrm>
          <a:prstGeom prst="line">
            <a:avLst/>
          </a:prstGeom>
          <a:ln w="31750">
            <a:solidFill>
              <a:srgbClr val="00B0F0"/>
            </a:solidFill>
            <a:prstDash val="sysDot"/>
            <a:headEnd type="triangl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26"/>
          <p:cNvCxnSpPr/>
          <p:nvPr/>
        </p:nvCxnSpPr>
        <p:spPr>
          <a:xfrm>
            <a:off x="9356740" y="4561457"/>
            <a:ext cx="828332" cy="0"/>
          </a:xfrm>
          <a:prstGeom prst="line">
            <a:avLst/>
          </a:prstGeom>
          <a:ln w="31750">
            <a:solidFill>
              <a:srgbClr val="0066CC"/>
            </a:solidFill>
            <a:prstDash val="sysDot"/>
            <a:headEnd type="triangle"/>
            <a:tailEnd type="oval"/>
          </a:ln>
        </p:spPr>
        <p:style>
          <a:lnRef idx="1">
            <a:schemeClr val="accent1"/>
          </a:lnRef>
          <a:fillRef idx="0">
            <a:schemeClr val="accent1"/>
          </a:fillRef>
          <a:effectRef idx="0">
            <a:schemeClr val="accent1"/>
          </a:effectRef>
          <a:fontRef idx="minor">
            <a:schemeClr val="tx1"/>
          </a:fontRef>
        </p:style>
      </p:cxnSp>
      <p:graphicFrame>
        <p:nvGraphicFramePr>
          <p:cNvPr id="14" name="图示 13"/>
          <p:cNvGraphicFramePr/>
          <p:nvPr/>
        </p:nvGraphicFramePr>
        <p:xfrm>
          <a:off x="6367025" y="2589538"/>
          <a:ext cx="2880000" cy="2160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a:spLocks noChangeArrowheads="1"/>
          </p:cNvSpPr>
          <p:nvPr/>
        </p:nvSpPr>
        <p:spPr bwMode="auto">
          <a:xfrm>
            <a:off x="582792" y="419977"/>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15" name="稻壳儿原创设计师【幻雨工作室】_2"/>
          <p:cNvSpPr txBox="1">
            <a:spLocks noChangeArrowheads="1"/>
          </p:cNvSpPr>
          <p:nvPr/>
        </p:nvSpPr>
        <p:spPr bwMode="auto">
          <a:xfrm>
            <a:off x="600183" y="567169"/>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16" name="稻壳儿原创设计师【幻雨工作室】_3"/>
          <p:cNvSpPr txBox="1"/>
          <p:nvPr/>
        </p:nvSpPr>
        <p:spPr>
          <a:xfrm>
            <a:off x="1637374" y="468140"/>
            <a:ext cx="8357870"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Strong —— A stable and efficient system architecture design</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4"/>
          <p:cNvSpPr/>
          <p:nvPr>
            <p:custDataLst>
              <p:tags r:id="rId1"/>
            </p:custDataLst>
          </p:nvPr>
        </p:nvSpPr>
        <p:spPr>
          <a:xfrm>
            <a:off x="642620" y="2051050"/>
            <a:ext cx="2172970" cy="4061460"/>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18" name="稻壳儿原创设计师【幻雨工作室】_5"/>
          <p:cNvSpPr/>
          <p:nvPr>
            <p:custDataLst>
              <p:tags r:id="rId2"/>
            </p:custDataLst>
          </p:nvPr>
        </p:nvSpPr>
        <p:spPr>
          <a:xfrm>
            <a:off x="903605" y="2203450"/>
            <a:ext cx="1598295" cy="98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19" name="稻壳儿原创设计师【幻雨工作室】_6"/>
          <p:cNvCxnSpPr/>
          <p:nvPr>
            <p:custDataLst>
              <p:tags r:id="rId3"/>
            </p:custDataLst>
          </p:nvPr>
        </p:nvCxnSpPr>
        <p:spPr>
          <a:xfrm>
            <a:off x="977189" y="3266891"/>
            <a:ext cx="159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稻壳儿原创设计师【幻雨工作室】_7"/>
          <p:cNvSpPr/>
          <p:nvPr>
            <p:custDataLst>
              <p:tags r:id="rId4"/>
            </p:custDataLst>
          </p:nvPr>
        </p:nvSpPr>
        <p:spPr>
          <a:xfrm>
            <a:off x="3119120" y="2051685"/>
            <a:ext cx="2612390" cy="4060825"/>
          </a:xfrm>
          <a:prstGeom prst="rect">
            <a:avLst/>
          </a:prstGeom>
          <a:solidFill>
            <a:schemeClr val="accent1"/>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prstClr val="white"/>
              </a:solidFill>
              <a:latin typeface="DIN-BoldItalic" pitchFamily="50" charset="0"/>
            </a:endParaRPr>
          </a:p>
        </p:txBody>
      </p:sp>
      <p:sp>
        <p:nvSpPr>
          <p:cNvPr id="21" name="稻壳儿原创设计师【幻雨工作室】_8"/>
          <p:cNvSpPr/>
          <p:nvPr>
            <p:custDataLst>
              <p:tags r:id="rId5"/>
            </p:custDataLst>
          </p:nvPr>
        </p:nvSpPr>
        <p:spPr>
          <a:xfrm>
            <a:off x="3404235" y="2204085"/>
            <a:ext cx="1920875" cy="9810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22" name="稻壳儿原创设计师【幻雨工作室】_9"/>
          <p:cNvCxnSpPr/>
          <p:nvPr>
            <p:custDataLst>
              <p:tags r:id="rId6"/>
            </p:custDataLst>
          </p:nvPr>
        </p:nvCxnSpPr>
        <p:spPr>
          <a:xfrm>
            <a:off x="3401418" y="3267526"/>
            <a:ext cx="1918335"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23" name="稻壳儿原创设计师【幻雨工作室】_10"/>
          <p:cNvSpPr/>
          <p:nvPr>
            <p:custDataLst>
              <p:tags r:id="rId7"/>
            </p:custDataLst>
          </p:nvPr>
        </p:nvSpPr>
        <p:spPr>
          <a:xfrm>
            <a:off x="6178550" y="2045970"/>
            <a:ext cx="2538730" cy="4060825"/>
          </a:xfrm>
          <a:prstGeom prst="rect">
            <a:avLst/>
          </a:prstGeom>
          <a:solidFill>
            <a:schemeClr val="bg1">
              <a:lumMod val="95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24" name="稻壳儿原创设计师【幻雨工作室】_11"/>
          <p:cNvSpPr/>
          <p:nvPr>
            <p:custDataLst>
              <p:tags r:id="rId8"/>
            </p:custDataLst>
          </p:nvPr>
        </p:nvSpPr>
        <p:spPr>
          <a:xfrm>
            <a:off x="6485255" y="2198370"/>
            <a:ext cx="1867535"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25" name="稻壳儿原创设计师【幻雨工作室】_12"/>
          <p:cNvCxnSpPr/>
          <p:nvPr>
            <p:custDataLst>
              <p:tags r:id="rId9"/>
            </p:custDataLst>
          </p:nvPr>
        </p:nvCxnSpPr>
        <p:spPr>
          <a:xfrm>
            <a:off x="6483507" y="3257366"/>
            <a:ext cx="1864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稻壳儿原创设计师【幻雨工作室】_13"/>
          <p:cNvSpPr/>
          <p:nvPr>
            <p:custDataLst>
              <p:tags r:id="rId10"/>
            </p:custDataLst>
          </p:nvPr>
        </p:nvSpPr>
        <p:spPr>
          <a:xfrm>
            <a:off x="9128760" y="2051685"/>
            <a:ext cx="2371725" cy="4060825"/>
          </a:xfrm>
          <a:prstGeom prst="rect">
            <a:avLst/>
          </a:prstGeom>
          <a:solidFill>
            <a:schemeClr val="accent1"/>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DIN-BoldItalic" pitchFamily="50" charset="0"/>
            </a:endParaRPr>
          </a:p>
        </p:txBody>
      </p:sp>
      <p:sp>
        <p:nvSpPr>
          <p:cNvPr id="27" name="稻壳儿原创设计师【幻雨工作室】_14"/>
          <p:cNvSpPr/>
          <p:nvPr>
            <p:custDataLst>
              <p:tags r:id="rId11"/>
            </p:custDataLst>
          </p:nvPr>
        </p:nvSpPr>
        <p:spPr>
          <a:xfrm>
            <a:off x="9381490" y="2204085"/>
            <a:ext cx="1744980" cy="981075"/>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cxnSp>
        <p:nvCxnSpPr>
          <p:cNvPr id="28" name="稻壳儿原创设计师【幻雨工作室】_15"/>
          <p:cNvCxnSpPr/>
          <p:nvPr>
            <p:custDataLst>
              <p:tags r:id="rId12"/>
            </p:custDataLst>
          </p:nvPr>
        </p:nvCxnSpPr>
        <p:spPr>
          <a:xfrm>
            <a:off x="9393194" y="3284036"/>
            <a:ext cx="1743710"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29" name="稻壳儿原创设计师【幻雨工作室】_19"/>
          <p:cNvSpPr/>
          <p:nvPr>
            <p:custDataLst>
              <p:tags r:id="rId13"/>
            </p:custDataLst>
          </p:nvPr>
        </p:nvSpPr>
        <p:spPr>
          <a:xfrm>
            <a:off x="932180" y="2365375"/>
            <a:ext cx="1500505" cy="645160"/>
          </a:xfrm>
          <a:prstGeom prst="rect">
            <a:avLst/>
          </a:prstGeom>
        </p:spPr>
        <p:txBody>
          <a:bodyPr wrap="square">
            <a:spAutoFit/>
          </a:bodyPr>
          <a:lstStyle/>
          <a:p>
            <a:pPr algn="ctr"/>
            <a:r>
              <a:rPr lang="en-US" altLang="zh-CN" sz="1200" dirty="0">
                <a:solidFill>
                  <a:schemeClr val="accent1"/>
                </a:solidFill>
                <a:latin typeface="微软雅黑" panose="020B0503020204020204" charset="-122"/>
                <a:ea typeface="微软雅黑" panose="020B0503020204020204" charset="-122"/>
              </a:rPr>
              <a:t>Full Asynchronous Design</a:t>
            </a:r>
            <a:endParaRPr lang="en-US" altLang="zh-CN" sz="1200" dirty="0">
              <a:solidFill>
                <a:schemeClr val="accent1"/>
              </a:solidFill>
              <a:latin typeface="微软雅黑" panose="020B0503020204020204" charset="-122"/>
              <a:ea typeface="微软雅黑" panose="020B0503020204020204" charset="-122"/>
            </a:endParaRPr>
          </a:p>
        </p:txBody>
      </p:sp>
      <p:sp>
        <p:nvSpPr>
          <p:cNvPr id="30" name="稻壳儿原创设计师【幻雨工作室】_20"/>
          <p:cNvSpPr/>
          <p:nvPr>
            <p:custDataLst>
              <p:tags r:id="rId14"/>
            </p:custDataLst>
          </p:nvPr>
        </p:nvSpPr>
        <p:spPr>
          <a:xfrm>
            <a:off x="3495040" y="2545080"/>
            <a:ext cx="1803400" cy="275590"/>
          </a:xfrm>
          <a:prstGeom prst="rect">
            <a:avLst/>
          </a:prstGeom>
        </p:spPr>
        <p:txBody>
          <a:bodyPr wrap="square">
            <a:spAutoFit/>
          </a:bodyPr>
          <a:lstStyle/>
          <a:p>
            <a:pPr algn="ctr">
              <a:buClrTx/>
              <a:buSzTx/>
              <a:buFontTx/>
            </a:pPr>
            <a:r>
              <a:rPr lang="en-US" altLang="zh-CN" sz="1200" dirty="0">
                <a:solidFill>
                  <a:schemeClr val="accent1"/>
                </a:solidFill>
                <a:latin typeface="微软雅黑" panose="020B0503020204020204" charset="-122"/>
                <a:ea typeface="微软雅黑" panose="020B0503020204020204" charset="-122"/>
              </a:rPr>
              <a:t>Stateless Service</a:t>
            </a:r>
            <a:endParaRPr lang="en-US" altLang="zh-CN" sz="1200" dirty="0">
              <a:solidFill>
                <a:schemeClr val="accent1"/>
              </a:solidFill>
              <a:latin typeface="微软雅黑" panose="020B0503020204020204" charset="-122"/>
              <a:ea typeface="微软雅黑" panose="020B0503020204020204" charset="-122"/>
            </a:endParaRPr>
          </a:p>
        </p:txBody>
      </p:sp>
      <p:sp>
        <p:nvSpPr>
          <p:cNvPr id="31" name="稻壳儿原创设计师【幻雨工作室】_21"/>
          <p:cNvSpPr/>
          <p:nvPr>
            <p:custDataLst>
              <p:tags r:id="rId15"/>
            </p:custDataLst>
          </p:nvPr>
        </p:nvSpPr>
        <p:spPr>
          <a:xfrm>
            <a:off x="6553835" y="2457450"/>
            <a:ext cx="1753235" cy="460375"/>
          </a:xfrm>
          <a:prstGeom prst="rect">
            <a:avLst/>
          </a:prstGeom>
        </p:spPr>
        <p:txBody>
          <a:bodyPr wrap="square">
            <a:spAutoFit/>
          </a:bodyPr>
          <a:lstStyle/>
          <a:p>
            <a:pPr algn="ctr"/>
            <a:r>
              <a:rPr lang="en-US" altLang="zh-CN" sz="1200" dirty="0">
                <a:solidFill>
                  <a:schemeClr val="accent1"/>
                </a:solidFill>
                <a:latin typeface="微软雅黑" panose="020B0503020204020204" charset="-122"/>
                <a:ea typeface="微软雅黑" panose="020B0503020204020204" charset="-122"/>
              </a:rPr>
              <a:t>Lock - free Architecture</a:t>
            </a:r>
            <a:endParaRPr lang="en-US" altLang="zh-CN" sz="1200" dirty="0">
              <a:solidFill>
                <a:schemeClr val="accent1"/>
              </a:solidFill>
              <a:latin typeface="微软雅黑" panose="020B0503020204020204" charset="-122"/>
              <a:ea typeface="微软雅黑" panose="020B0503020204020204" charset="-122"/>
            </a:endParaRPr>
          </a:p>
        </p:txBody>
      </p:sp>
      <p:sp>
        <p:nvSpPr>
          <p:cNvPr id="32" name="稻壳儿原创设计师【幻雨工作室】_22"/>
          <p:cNvSpPr/>
          <p:nvPr>
            <p:custDataLst>
              <p:tags r:id="rId16"/>
            </p:custDataLst>
          </p:nvPr>
        </p:nvSpPr>
        <p:spPr>
          <a:xfrm>
            <a:off x="9451340" y="2545080"/>
            <a:ext cx="1638935" cy="275590"/>
          </a:xfrm>
          <a:prstGeom prst="rect">
            <a:avLst/>
          </a:prstGeom>
        </p:spPr>
        <p:txBody>
          <a:bodyPr wrap="square">
            <a:spAutoFit/>
          </a:bodyPr>
          <a:lstStyle/>
          <a:p>
            <a:pPr algn="ctr"/>
            <a:r>
              <a:rPr lang="en-US" altLang="zh-CN" sz="1200" dirty="0">
                <a:solidFill>
                  <a:schemeClr val="accent1"/>
                </a:solidFill>
                <a:latin typeface="微软雅黑" panose="020B0503020204020204" charset="-122"/>
                <a:ea typeface="微软雅黑" panose="020B0503020204020204" charset="-122"/>
              </a:rPr>
              <a:t>Fault Self - recovery</a:t>
            </a:r>
            <a:endParaRPr lang="en-US" altLang="zh-CN" sz="1200" dirty="0">
              <a:solidFill>
                <a:schemeClr val="accent1"/>
              </a:solidFill>
              <a:latin typeface="微软雅黑" panose="020B0503020204020204" charset="-122"/>
              <a:ea typeface="微软雅黑" panose="020B0503020204020204" charset="-122"/>
            </a:endParaRPr>
          </a:p>
        </p:txBody>
      </p:sp>
      <p:sp>
        <p:nvSpPr>
          <p:cNvPr id="33" name="稻壳儿原创设计师【幻雨工作室】_2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17"/>
            </p:custDataLst>
          </p:nvPr>
        </p:nvSpPr>
        <p:spPr>
          <a:xfrm>
            <a:off x="822325" y="3417570"/>
            <a:ext cx="1766570" cy="2030095"/>
          </a:xfrm>
          <a:prstGeom prst="rect">
            <a:avLst/>
          </a:prstGeom>
        </p:spPr>
        <p:txBody>
          <a:bodyPr wrap="square">
            <a:spAutoFit/>
          </a:bodyPr>
          <a:lstStyle/>
          <a:p>
            <a:pPr algn="ctr">
              <a:lnSpc>
                <a:spcPct val="150000"/>
              </a:lnSpc>
            </a:pPr>
            <a:r>
              <a:rPr lang="en-US" altLang="zh-CN" sz="1050" dirty="0">
                <a:solidFill>
                  <a:schemeClr val="accent1"/>
                </a:solidFill>
                <a:latin typeface="Arial" panose="020B0604020202020204" pitchFamily="34" charset="0"/>
                <a:ea typeface="Open Sans" panose="020B0606030504020204" pitchFamily="34" charset="0"/>
                <a:cs typeface="Arial" panose="020B0604020202020204" pitchFamily="34" charset="0"/>
              </a:rPr>
              <a:t>Thousands of threads can easily handle 10,000 concurrent tasks generated when creating 1 million virtual machines; a single computing node can easily manage 10,000 + servers.</a:t>
            </a:r>
            <a:endParaRPr lang="en-US" altLang="zh-CN" sz="1050" dirty="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sp>
        <p:nvSpPr>
          <p:cNvPr id="34" name="稻壳儿原创设计师【幻雨工作室】_2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18"/>
            </p:custDataLst>
          </p:nvPr>
        </p:nvSpPr>
        <p:spPr>
          <a:xfrm>
            <a:off x="3320415" y="3349625"/>
            <a:ext cx="2124075" cy="2272665"/>
          </a:xfrm>
          <a:prstGeom prst="rect">
            <a:avLst/>
          </a:prstGeom>
        </p:spPr>
        <p:txBody>
          <a:bodyPr wrap="square">
            <a:spAutoFit/>
          </a:bodyPr>
          <a:lstStyle/>
          <a:p>
            <a:pPr algn="ctr">
              <a:lnSpc>
                <a:spcPct val="150000"/>
              </a:lnSpc>
            </a:pPr>
            <a:r>
              <a:rPr lang="en-US" altLang="zh-CN" sz="1050" dirty="0">
                <a:solidFill>
                  <a:schemeClr val="bg1"/>
                </a:solidFill>
                <a:latin typeface="Arial" panose="020B0604020202020204" pitchFamily="34" charset="0"/>
                <a:ea typeface="Open Sans" panose="020B0606030504020204" pitchFamily="34" charset="0"/>
                <a:cs typeface="Arial" panose="020B0604020202020204" pitchFamily="34" charset="0"/>
              </a:rPr>
              <a:t>The management node only processes requests without retaining states, enabling horizontal seamless scaling. Operation requests are automatically load - balanced. In extreme failure situations, the entire cloud platform can be quickly rebuilt.</a:t>
            </a:r>
            <a:endParaRPr lang="en-US" altLang="zh-CN" sz="105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35" name="稻壳儿原创设计师【幻雨工作室】_2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19"/>
            </p:custDataLst>
          </p:nvPr>
        </p:nvSpPr>
        <p:spPr>
          <a:xfrm>
            <a:off x="6368415" y="3412490"/>
            <a:ext cx="2165350" cy="2515235"/>
          </a:xfrm>
          <a:prstGeom prst="rect">
            <a:avLst/>
          </a:prstGeom>
        </p:spPr>
        <p:txBody>
          <a:bodyPr wrap="square">
            <a:spAutoFit/>
          </a:bodyPr>
          <a:lstStyle/>
          <a:p>
            <a:pPr algn="ctr">
              <a:lnSpc>
                <a:spcPct val="150000"/>
              </a:lnSpc>
            </a:pPr>
            <a:r>
              <a:rPr lang="en-US" altLang="zh-CN" sz="1050" dirty="0">
                <a:solidFill>
                  <a:schemeClr val="accent1"/>
                </a:solidFill>
                <a:latin typeface="Arial" panose="020B0604020202020204" pitchFamily="34" charset="0"/>
                <a:ea typeface="Open Sans" panose="020B0606030504020204" pitchFamily="34" charset="0"/>
                <a:cs typeface="Arial" panose="020B0604020202020204" pitchFamily="34" charset="0"/>
              </a:rPr>
              <a:t>Operations on different objects are processed in parallel, while operations on the same object are processed in series; it eliminates performance issues caused by distributed locked architectures and improves the processing performance of the cloud platform.</a:t>
            </a:r>
            <a:endParaRPr lang="en-US" altLang="zh-CN" sz="1050" dirty="0">
              <a:solidFill>
                <a:schemeClr val="accent1"/>
              </a:solidFill>
              <a:latin typeface="Arial" panose="020B0604020202020204" pitchFamily="34" charset="0"/>
              <a:ea typeface="Open Sans" panose="020B0606030504020204" pitchFamily="34" charset="0"/>
              <a:cs typeface="Arial" panose="020B0604020202020204" pitchFamily="34" charset="0"/>
            </a:endParaRPr>
          </a:p>
          <a:p>
            <a:pPr algn="ctr">
              <a:lnSpc>
                <a:spcPct val="150000"/>
              </a:lnSpc>
            </a:pPr>
            <a:endParaRPr lang="en-US" altLang="zh-CN" sz="1050" dirty="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sp>
        <p:nvSpPr>
          <p:cNvPr id="36" name="稻壳儿原创设计师【幻雨工作室】_2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20"/>
            </p:custDataLst>
          </p:nvPr>
        </p:nvSpPr>
        <p:spPr>
          <a:xfrm>
            <a:off x="9312910" y="3418205"/>
            <a:ext cx="1928495" cy="2030095"/>
          </a:xfrm>
          <a:prstGeom prst="rect">
            <a:avLst/>
          </a:prstGeom>
        </p:spPr>
        <p:txBody>
          <a:bodyPr wrap="square">
            <a:spAutoFit/>
          </a:bodyPr>
          <a:lstStyle/>
          <a:p>
            <a:pPr algn="ctr">
              <a:lnSpc>
                <a:spcPct val="150000"/>
              </a:lnSpc>
            </a:pPr>
            <a:r>
              <a:rPr lang="en-US" altLang="zh-CN" sz="1050" dirty="0">
                <a:solidFill>
                  <a:schemeClr val="bg1"/>
                </a:solidFill>
                <a:latin typeface="Arial" panose="020B0604020202020204" pitchFamily="34" charset="0"/>
                <a:ea typeface="Open Sans" panose="020B0606030504020204" pitchFamily="34" charset="0"/>
                <a:cs typeface="Arial" panose="020B0604020202020204" pitchFamily="34" charset="0"/>
              </a:rPr>
              <a:t>Multiple high - availability judgment mechanisms accurately identify whether a computing node fails, and automatically restart cloud hosts on other computing nodes to ensure business continuity.</a:t>
            </a:r>
            <a:endParaRPr lang="en-US" altLang="zh-CN" sz="105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2" name="Freeform 12"/>
          <p:cNvSpPr/>
          <p:nvPr/>
        </p:nvSpPr>
        <p:spPr>
          <a:xfrm>
            <a:off x="9585047" y="32187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2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09706" y="1289279"/>
            <a:ext cx="3938434" cy="1337945"/>
          </a:xfrm>
          <a:prstGeom prst="rect">
            <a:avLst/>
          </a:prstGeom>
          <a:noFill/>
        </p:spPr>
        <p:txBody>
          <a:bodyPr wrap="square" rtlCol="0">
            <a:spAutoFit/>
          </a:bodyPr>
          <a:lstStyle/>
          <a:p>
            <a:pPr>
              <a:lnSpc>
                <a:spcPct val="150000"/>
              </a:lnSpc>
            </a:pP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Management: Heterogeneous Resource Platform Management</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a:p>
            <a:pPr>
              <a:lnSpc>
                <a:spcPct val="150000"/>
              </a:lnSpc>
            </a:pP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Can simultaneously manage NexaVM computing clusters, VMware vCenter resource environments, and AWS Cloud public cloud environments</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5" name="矩形 4"/>
          <p:cNvSpPr/>
          <p:nvPr/>
        </p:nvSpPr>
        <p:spPr>
          <a:xfrm>
            <a:off x="498389" y="1410789"/>
            <a:ext cx="6744965" cy="1069867"/>
          </a:xfrm>
          <a:prstGeom prst="rect">
            <a:avLst/>
          </a:prstGeom>
          <a:solidFill>
            <a:srgbClr val="1546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6" name="矩形 5"/>
          <p:cNvSpPr/>
          <p:nvPr/>
        </p:nvSpPr>
        <p:spPr>
          <a:xfrm>
            <a:off x="498389" y="2938444"/>
            <a:ext cx="6744965" cy="1408684"/>
          </a:xfrm>
          <a:prstGeom prst="rect">
            <a:avLst/>
          </a:prstGeom>
          <a:solidFill>
            <a:srgbClr val="52C4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NexaVM Cloud Management Platform</a:t>
            </a:r>
            <a:endParaRPr lang="en-US" altLang="zh-CN" sz="2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7" name="下箭头 2"/>
          <p:cNvSpPr/>
          <p:nvPr/>
        </p:nvSpPr>
        <p:spPr>
          <a:xfrm rot="10800000">
            <a:off x="1632450" y="2565550"/>
            <a:ext cx="252000" cy="288000"/>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8" name="下箭头 26"/>
          <p:cNvSpPr/>
          <p:nvPr/>
        </p:nvSpPr>
        <p:spPr>
          <a:xfrm>
            <a:off x="1632450" y="4432022"/>
            <a:ext cx="252000" cy="288000"/>
          </a:xfrm>
          <a:prstGeom prst="downArrow">
            <a:avLst/>
          </a:prstGeom>
          <a:gradFill flip="none" rotWithShape="1">
            <a:gsLst>
              <a:gs pos="0">
                <a:srgbClr val="0066CC">
                  <a:alpha val="0"/>
                </a:srgbClr>
              </a:gs>
              <a:gs pos="100000">
                <a:srgbClr val="0066CC"/>
              </a:gs>
            </a:gsLst>
            <a:lin ang="5400000" scaled="1"/>
            <a:tileRect/>
          </a:gradFill>
          <a:ln w="9525">
            <a:noFill/>
          </a:ln>
        </p:spPr>
        <p:txBody>
          <a:bodyPr anchor="ctr"/>
          <a:lstStyle/>
          <a:p>
            <a:pPr algn="ctr"/>
            <a:endParaRPr lang="zh-CN" altLang="en-US" dirty="0">
              <a:solidFill>
                <a:srgbClr val="FFFFFF"/>
              </a:solidFill>
              <a:latin typeface="Noto Sans CJK SC Regular" panose="020B0500000000000000" pitchFamily="34" charset="-128"/>
              <a:ea typeface="Noto Sans CJK SC Regular" panose="020B0500000000000000" pitchFamily="34" charset="-128"/>
            </a:endParaRPr>
          </a:p>
        </p:txBody>
      </p:sp>
      <p:sp>
        <p:nvSpPr>
          <p:cNvPr id="9" name="矩形 8"/>
          <p:cNvSpPr/>
          <p:nvPr/>
        </p:nvSpPr>
        <p:spPr>
          <a:xfrm>
            <a:off x="620674" y="1666376"/>
            <a:ext cx="2007099" cy="657408"/>
          </a:xfrm>
          <a:prstGeom prst="rect">
            <a:avLst/>
          </a:prstGeom>
          <a:solidFill>
            <a:srgbClr val="3BA7F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Multi - cloud Management Platform</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0" name="矩形 9"/>
          <p:cNvSpPr/>
          <p:nvPr/>
        </p:nvSpPr>
        <p:spPr>
          <a:xfrm>
            <a:off x="2760369" y="1666376"/>
            <a:ext cx="2212753" cy="657408"/>
          </a:xfrm>
          <a:prstGeom prst="rect">
            <a:avLst/>
          </a:prstGeom>
          <a:solidFill>
            <a:srgbClr val="3BA7F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PaaS Platform</a:t>
            </a:r>
            <a:endParaRPr lang="en-US" altLang="zh-CN"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1" name="矩形 10"/>
          <p:cNvSpPr/>
          <p:nvPr/>
        </p:nvSpPr>
        <p:spPr>
          <a:xfrm>
            <a:off x="5105718" y="1666376"/>
            <a:ext cx="2015351" cy="657408"/>
          </a:xfrm>
          <a:prstGeom prst="rect">
            <a:avLst/>
          </a:prstGeom>
          <a:solidFill>
            <a:srgbClr val="3BA7F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OA System</a:t>
            </a:r>
            <a:endParaRPr lang="en-US" altLang="zh-CN"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2" name="矩形 11"/>
          <p:cNvSpPr/>
          <p:nvPr/>
        </p:nvSpPr>
        <p:spPr>
          <a:xfrm>
            <a:off x="4794724" y="4804914"/>
            <a:ext cx="1156671" cy="1328255"/>
          </a:xfrm>
          <a:prstGeom prst="rect">
            <a:avLst/>
          </a:prstGeom>
          <a:solidFill>
            <a:srgbClr val="1F5F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DAE0E6"/>
                </a:solidFill>
                <a:latin typeface="Noto Sans CJK SC Regular" panose="020B0500000000000000" pitchFamily="34" charset="-128"/>
                <a:ea typeface="Noto Sans CJK SC Regular" panose="020B0500000000000000" pitchFamily="34" charset="-128"/>
                <a:cs typeface="Noto Sans CJK SC Regular" panose="020B0500000000000000" charset="-122"/>
              </a:rPr>
              <a:t>VMware Resource Environment</a:t>
            </a:r>
            <a:endParaRPr lang="en-US" altLang="zh-CN" sz="1200" dirty="0">
              <a:solidFill>
                <a:srgbClr val="DAE0E6"/>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3" name="矩形 12"/>
          <p:cNvSpPr/>
          <p:nvPr/>
        </p:nvSpPr>
        <p:spPr>
          <a:xfrm>
            <a:off x="6101781" y="4804914"/>
            <a:ext cx="1156671" cy="1328255"/>
          </a:xfrm>
          <a:prstGeom prst="rect">
            <a:avLst/>
          </a:prstGeom>
          <a:solidFill>
            <a:srgbClr val="1F5F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DAE0E6"/>
                </a:solidFill>
                <a:latin typeface="Noto Sans CJK SC Regular" panose="020B0500000000000000" pitchFamily="34" charset="-128"/>
                <a:ea typeface="Noto Sans CJK SC Regular" panose="020B0500000000000000" pitchFamily="34" charset="-128"/>
                <a:cs typeface="Noto Sans CJK SC Regular" panose="020B0500000000000000" charset="-122"/>
              </a:rPr>
              <a:t>AWS Cloud Public Cloud</a:t>
            </a:r>
            <a:endParaRPr lang="en-US" altLang="zh-CN" sz="1200" dirty="0">
              <a:solidFill>
                <a:srgbClr val="DAE0E6"/>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14" name="矩形 13"/>
          <p:cNvSpPr/>
          <p:nvPr/>
        </p:nvSpPr>
        <p:spPr>
          <a:xfrm>
            <a:off x="498389" y="4804914"/>
            <a:ext cx="4145948" cy="1328255"/>
          </a:xfrm>
          <a:prstGeom prst="rect">
            <a:avLst/>
          </a:prstGeom>
          <a:solidFill>
            <a:srgbClr val="1546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37" name="矩形 36"/>
          <p:cNvSpPr/>
          <p:nvPr/>
        </p:nvSpPr>
        <p:spPr>
          <a:xfrm>
            <a:off x="627620" y="5534517"/>
            <a:ext cx="911629" cy="452759"/>
          </a:xfrm>
          <a:prstGeom prst="rect">
            <a:avLst/>
          </a:prstGeom>
          <a:solidFill>
            <a:srgbClr val="2D7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Local Storage</a:t>
            </a:r>
            <a:endParaRPr lang="en-US" altLang="zh-CN" sz="13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38" name="矩形 37"/>
          <p:cNvSpPr/>
          <p:nvPr/>
        </p:nvSpPr>
        <p:spPr>
          <a:xfrm>
            <a:off x="1673169" y="5532920"/>
            <a:ext cx="1022728" cy="452759"/>
          </a:xfrm>
          <a:prstGeom prst="rect">
            <a:avLst/>
          </a:prstGeom>
          <a:solidFill>
            <a:srgbClr val="2D7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NAS/SAN</a:t>
            </a:r>
            <a:endParaRPr lang="en-US" altLang="zh-CN" sz="13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39" name="矩形 38"/>
          <p:cNvSpPr/>
          <p:nvPr/>
        </p:nvSpPr>
        <p:spPr>
          <a:xfrm>
            <a:off x="2829817" y="5529726"/>
            <a:ext cx="775685" cy="452759"/>
          </a:xfrm>
          <a:prstGeom prst="rect">
            <a:avLst/>
          </a:prstGeom>
          <a:solidFill>
            <a:srgbClr val="2D7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nSAN</a:t>
            </a:r>
            <a:endParaRPr lang="en-US" altLang="zh-CN" sz="9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0" name="矩形 39"/>
          <p:cNvSpPr/>
          <p:nvPr/>
        </p:nvSpPr>
        <p:spPr>
          <a:xfrm>
            <a:off x="627620" y="4950806"/>
            <a:ext cx="3887487" cy="430804"/>
          </a:xfrm>
          <a:prstGeom prst="rect">
            <a:avLst/>
          </a:prstGeom>
          <a:solidFill>
            <a:srgbClr val="2D7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NexaVM nCSSV Cluster</a:t>
            </a:r>
            <a:endParaRPr lang="en-US" altLang="zh-CN" sz="14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1" name="矩形 40"/>
          <p:cNvSpPr/>
          <p:nvPr/>
        </p:nvSpPr>
        <p:spPr>
          <a:xfrm>
            <a:off x="3739422" y="5529727"/>
            <a:ext cx="775685" cy="452759"/>
          </a:xfrm>
          <a:prstGeom prst="rect">
            <a:avLst/>
          </a:prstGeom>
          <a:solidFill>
            <a:srgbClr val="2D7F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rPr>
              <a:t> AWS Cloud NAS</a:t>
            </a:r>
            <a:endParaRPr lang="en-US" altLang="zh-CN" sz="900" dirty="0">
              <a:solidFill>
                <a:schemeClr val="bg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2" name="文本框 41"/>
          <p:cNvSpPr txBox="1"/>
          <p:nvPr/>
        </p:nvSpPr>
        <p:spPr>
          <a:xfrm>
            <a:off x="7509964" y="2642001"/>
            <a:ext cx="4121785" cy="1137285"/>
          </a:xfrm>
          <a:prstGeom prst="rect">
            <a:avLst/>
          </a:prstGeom>
          <a:noFill/>
        </p:spPr>
        <p:txBody>
          <a:bodyPr wrap="square" rtlCol="0">
            <a:spAutoFit/>
          </a:bodyPr>
          <a:lstStyle/>
          <a:p>
            <a:pPr algn="l">
              <a:lnSpc>
                <a:spcPct val="150000"/>
              </a:lnSpc>
              <a:spcBef>
                <a:spcPts val="600"/>
              </a:spcBef>
              <a:buClrTx/>
              <a:buSzTx/>
              <a:buFontTx/>
            </a:pP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Resource: On - Demand Delivery of Business Resources</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a:p>
            <a:pPr algn="l">
              <a:lnSpc>
                <a:spcPct val="150000"/>
              </a:lnSpc>
              <a:spcBef>
                <a:spcPts val="600"/>
              </a:spcBef>
              <a:buClrTx/>
              <a:buSzTx/>
              <a:buFontTx/>
            </a:pP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Provides load balancing, elastic scaling, and dynamic scheduling to achieve elasticity and on - demand usage of business resource requirements.</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3" name="文本框 42"/>
          <p:cNvSpPr txBox="1"/>
          <p:nvPr/>
        </p:nvSpPr>
        <p:spPr>
          <a:xfrm>
            <a:off x="7509706" y="4031641"/>
            <a:ext cx="3938434" cy="906780"/>
          </a:xfrm>
          <a:prstGeom prst="rect">
            <a:avLst/>
          </a:prstGeom>
          <a:noFill/>
        </p:spPr>
        <p:txBody>
          <a:bodyPr wrap="square" rtlCol="0">
            <a:spAutoFit/>
          </a:bodyPr>
          <a:lstStyle/>
          <a:p>
            <a:pPr>
              <a:lnSpc>
                <a:spcPct val="150000"/>
              </a:lnSpc>
              <a:spcBef>
                <a:spcPts val="600"/>
              </a:spcBef>
            </a:pP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Openness: Open Cloud Platform</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a:p>
            <a:pPr>
              <a:lnSpc>
                <a:spcPct val="150000"/>
              </a:lnSpc>
              <a:spcBef>
                <a:spcPts val="600"/>
              </a:spcBef>
            </a:pP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Provides standard HTTP Restful APIs to connect with third - party cloud management platforms, PaaS platforms, and OA systems.</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4" name="文本框 43"/>
          <p:cNvSpPr txBox="1"/>
          <p:nvPr/>
        </p:nvSpPr>
        <p:spPr>
          <a:xfrm>
            <a:off x="7509706" y="5136255"/>
            <a:ext cx="3938434" cy="906780"/>
          </a:xfrm>
          <a:prstGeom prst="rect">
            <a:avLst/>
          </a:prstGeom>
          <a:noFill/>
        </p:spPr>
        <p:txBody>
          <a:bodyPr wrap="square" rtlCol="0">
            <a:spAutoFit/>
          </a:bodyPr>
          <a:lstStyle/>
          <a:p>
            <a:pPr>
              <a:lnSpc>
                <a:spcPct val="150000"/>
              </a:lnSpc>
              <a:spcBef>
                <a:spcPts val="600"/>
              </a:spcBef>
            </a:pP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Efficient Management - to - Computing Ratio</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a:p>
            <a:pPr>
              <a:lnSpc>
                <a:spcPct val="150000"/>
              </a:lnSpc>
              <a:spcBef>
                <a:spcPts val="600"/>
              </a:spcBef>
            </a:pP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High - efficiency management - to - computing ratio. One management node can manage 10,000 computing nodes.</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45" name="下箭头 213"/>
          <p:cNvSpPr/>
          <p:nvPr/>
        </p:nvSpPr>
        <p:spPr>
          <a:xfrm rot="10800000">
            <a:off x="3041490" y="2565550"/>
            <a:ext cx="252000" cy="288000"/>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46" name="下箭头 214"/>
          <p:cNvSpPr/>
          <p:nvPr/>
        </p:nvSpPr>
        <p:spPr>
          <a:xfrm rot="10800000">
            <a:off x="4450530" y="2565550"/>
            <a:ext cx="252000" cy="288000"/>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47" name="下箭头 215"/>
          <p:cNvSpPr/>
          <p:nvPr/>
        </p:nvSpPr>
        <p:spPr>
          <a:xfrm rot="10800000">
            <a:off x="5859570" y="2565551"/>
            <a:ext cx="252000" cy="288000"/>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a:solidFill>
                <a:srgbClr val="FFFFFF"/>
              </a:solidFill>
              <a:latin typeface="Noto Sans CJK SC Regular" panose="020B0500000000000000" pitchFamily="34" charset="-128"/>
              <a:ea typeface="Noto Sans CJK SC Regular" panose="020B0500000000000000" pitchFamily="34" charset="-128"/>
            </a:endParaRPr>
          </a:p>
        </p:txBody>
      </p:sp>
      <p:sp>
        <p:nvSpPr>
          <p:cNvPr id="48" name="下箭头 218"/>
          <p:cNvSpPr/>
          <p:nvPr/>
        </p:nvSpPr>
        <p:spPr>
          <a:xfrm>
            <a:off x="3041490" y="4432022"/>
            <a:ext cx="252000" cy="288000"/>
          </a:xfrm>
          <a:prstGeom prst="downArrow">
            <a:avLst/>
          </a:prstGeom>
          <a:gradFill flip="none" rotWithShape="1">
            <a:gsLst>
              <a:gs pos="0">
                <a:srgbClr val="0066CC">
                  <a:alpha val="0"/>
                </a:srgbClr>
              </a:gs>
              <a:gs pos="100000">
                <a:srgbClr val="0066CC"/>
              </a:gs>
            </a:gsLst>
            <a:lin ang="5400000" scaled="1"/>
            <a:tileRect/>
          </a:gradFill>
          <a:ln w="9525">
            <a:noFill/>
          </a:ln>
        </p:spPr>
        <p:txBody>
          <a:bodyPr anchor="ctr"/>
          <a:lstStyle/>
          <a:p>
            <a:pPr algn="ctr"/>
            <a:endParaRPr lang="zh-CN" altLang="en-US" dirty="0">
              <a:solidFill>
                <a:srgbClr val="FFFFFF"/>
              </a:solidFill>
              <a:latin typeface="Noto Sans CJK SC Regular" panose="020B0500000000000000" pitchFamily="34" charset="-128"/>
              <a:ea typeface="Noto Sans CJK SC Regular" panose="020B0500000000000000" pitchFamily="34" charset="-128"/>
            </a:endParaRPr>
          </a:p>
        </p:txBody>
      </p:sp>
      <p:sp>
        <p:nvSpPr>
          <p:cNvPr id="49" name="下箭头 219"/>
          <p:cNvSpPr/>
          <p:nvPr/>
        </p:nvSpPr>
        <p:spPr>
          <a:xfrm>
            <a:off x="4450530" y="4432022"/>
            <a:ext cx="252000" cy="288000"/>
          </a:xfrm>
          <a:prstGeom prst="downArrow">
            <a:avLst/>
          </a:prstGeom>
          <a:gradFill flip="none" rotWithShape="1">
            <a:gsLst>
              <a:gs pos="0">
                <a:srgbClr val="0066CC">
                  <a:alpha val="0"/>
                </a:srgbClr>
              </a:gs>
              <a:gs pos="100000">
                <a:srgbClr val="0066CC"/>
              </a:gs>
            </a:gsLst>
            <a:lin ang="5400000" scaled="1"/>
            <a:tileRect/>
          </a:gradFill>
          <a:ln w="9525">
            <a:noFill/>
          </a:ln>
        </p:spPr>
        <p:txBody>
          <a:bodyPr anchor="ctr"/>
          <a:lstStyle/>
          <a:p>
            <a:pPr algn="ctr"/>
            <a:endParaRPr lang="zh-CN" altLang="en-US" dirty="0">
              <a:solidFill>
                <a:srgbClr val="FFFFFF"/>
              </a:solidFill>
              <a:latin typeface="Noto Sans CJK SC Regular" panose="020B0500000000000000" pitchFamily="34" charset="-128"/>
              <a:ea typeface="Noto Sans CJK SC Regular" panose="020B0500000000000000" pitchFamily="34" charset="-128"/>
            </a:endParaRPr>
          </a:p>
        </p:txBody>
      </p:sp>
      <p:sp>
        <p:nvSpPr>
          <p:cNvPr id="50" name="下箭头 220"/>
          <p:cNvSpPr/>
          <p:nvPr/>
        </p:nvSpPr>
        <p:spPr>
          <a:xfrm>
            <a:off x="5859570" y="4432022"/>
            <a:ext cx="252000" cy="288000"/>
          </a:xfrm>
          <a:prstGeom prst="downArrow">
            <a:avLst/>
          </a:prstGeom>
          <a:gradFill flip="none" rotWithShape="1">
            <a:gsLst>
              <a:gs pos="0">
                <a:srgbClr val="0066CC">
                  <a:alpha val="0"/>
                </a:srgbClr>
              </a:gs>
              <a:gs pos="100000">
                <a:srgbClr val="0066CC"/>
              </a:gs>
            </a:gsLst>
            <a:lin ang="5400000" scaled="1"/>
            <a:tileRect/>
          </a:gradFill>
          <a:ln w="9525">
            <a:noFill/>
          </a:ln>
        </p:spPr>
        <p:txBody>
          <a:bodyPr anchor="ctr"/>
          <a:lstStyle/>
          <a:p>
            <a:pPr algn="ctr"/>
            <a:endParaRPr lang="zh-CN" altLang="en-US" dirty="0">
              <a:solidFill>
                <a:srgbClr val="FFFFFF"/>
              </a:solidFill>
              <a:latin typeface="Noto Sans CJK SC Regular" panose="020B0500000000000000" pitchFamily="34" charset="-128"/>
              <a:ea typeface="Noto Sans CJK SC Regular" panose="020B0500000000000000" pitchFamily="34" charset="-128"/>
            </a:endParaRPr>
          </a:p>
        </p:txBody>
      </p:sp>
      <p:sp>
        <p:nvSpPr>
          <p:cNvPr id="51" name="稻壳儿原创设计师【幻雨工作室】_3"/>
          <p:cNvSpPr txBox="1"/>
          <p:nvPr/>
        </p:nvSpPr>
        <p:spPr>
          <a:xfrm>
            <a:off x="1173754" y="231379"/>
            <a:ext cx="10230485"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Scalable - Uniformly manage all kinds of resources and deliver on demand</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52" name="稻壳儿原创设计师【幻雨工作室】_1"/>
          <p:cNvSpPr>
            <a:spLocks noChangeArrowheads="1"/>
          </p:cNvSpPr>
          <p:nvPr/>
        </p:nvSpPr>
        <p:spPr bwMode="auto">
          <a:xfrm>
            <a:off x="138653" y="252337"/>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53" name="稻壳儿原创设计师【幻雨工作室】_2"/>
          <p:cNvSpPr txBox="1">
            <a:spLocks noChangeArrowheads="1"/>
          </p:cNvSpPr>
          <p:nvPr/>
        </p:nvSpPr>
        <p:spPr bwMode="auto">
          <a:xfrm>
            <a:off x="156044" y="399529"/>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3"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custDataLst>
              <p:tags r:id="rId1"/>
            </p:custDataLst>
          </p:nvPr>
        </p:nvSpPr>
        <p:spPr>
          <a:xfrm>
            <a:off x="681856" y="2010534"/>
            <a:ext cx="1450340" cy="368300"/>
          </a:xfrm>
          <a:prstGeom prst="rect">
            <a:avLst/>
          </a:prstGeom>
          <a:noFill/>
        </p:spPr>
        <p:txBody>
          <a:bodyPr wrap="none" rtlCol="0" anchor="t">
            <a:spAutoFit/>
          </a:bodyPr>
          <a:lstStyle/>
          <a:p>
            <a:pPr algn="ctr">
              <a:lnSpc>
                <a:spcPct val="150000"/>
              </a:lnSpc>
            </a:pPr>
            <a:r>
              <a:rPr lang="en-US" altLang="zh-CN" sz="1200" b="1" dirty="0" err="1">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NexaVM</a:t>
            </a: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 Cloud 1.x</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p:txBody>
      </p:sp>
      <p:sp>
        <p:nvSpPr>
          <p:cNvPr id="19" name="文本框 18"/>
          <p:cNvSpPr txBox="1"/>
          <p:nvPr>
            <p:custDataLst>
              <p:tags r:id="rId2"/>
            </p:custDataLst>
          </p:nvPr>
        </p:nvSpPr>
        <p:spPr>
          <a:xfrm>
            <a:off x="3842734" y="1858273"/>
            <a:ext cx="1473200" cy="368300"/>
          </a:xfrm>
          <a:prstGeom prst="rect">
            <a:avLst/>
          </a:prstGeom>
          <a:noFill/>
        </p:spPr>
        <p:txBody>
          <a:bodyPr wrap="none" rtlCol="0" anchor="t">
            <a:spAutoFit/>
          </a:bodyPr>
          <a:lstStyle/>
          <a:p>
            <a:pPr algn="ctr">
              <a:lnSpc>
                <a:spcPct val="150000"/>
              </a:lnSpc>
            </a:pPr>
            <a:r>
              <a:rPr lang="en-US" altLang="zh-CN" sz="1200" b="1" dirty="0" err="1">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NexaVM</a:t>
            </a: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 Cloud 2.x</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p:txBody>
      </p:sp>
      <p:sp>
        <p:nvSpPr>
          <p:cNvPr id="20" name="文本框 19"/>
          <p:cNvSpPr txBox="1"/>
          <p:nvPr/>
        </p:nvSpPr>
        <p:spPr>
          <a:xfrm>
            <a:off x="10250259" y="1730875"/>
            <a:ext cx="1511935" cy="706755"/>
          </a:xfrm>
          <a:prstGeom prst="rect">
            <a:avLst/>
          </a:prstGeom>
          <a:noFill/>
        </p:spPr>
        <p:txBody>
          <a:bodyPr wrap="square" rtlCol="0" anchor="ctr">
            <a:spAutoFit/>
          </a:bodyPr>
          <a:lstStyle/>
          <a:p>
            <a:pPr algn="ctr"/>
            <a:r>
              <a:rPr lang="en-US" altLang="zh-CN" sz="20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Latest Version</a:t>
            </a:r>
            <a:endParaRPr lang="en-US" altLang="zh-CN" sz="20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p:txBody>
      </p:sp>
      <p:grpSp>
        <p:nvGrpSpPr>
          <p:cNvPr id="21" name="组合 20"/>
          <p:cNvGrpSpPr/>
          <p:nvPr>
            <p:custDataLst>
              <p:tags r:id="rId3"/>
            </p:custDataLst>
          </p:nvPr>
        </p:nvGrpSpPr>
        <p:grpSpPr>
          <a:xfrm>
            <a:off x="2375895" y="1858041"/>
            <a:ext cx="1218565" cy="452121"/>
            <a:chOff x="2608845" y="1674630"/>
            <a:chExt cx="1218565" cy="452121"/>
          </a:xfrm>
        </p:grpSpPr>
        <p:sp>
          <p:nvSpPr>
            <p:cNvPr id="22" name="文本框 21"/>
            <p:cNvSpPr txBox="1"/>
            <p:nvPr>
              <p:custDataLst>
                <p:tags r:id="rId4"/>
              </p:custDataLst>
            </p:nvPr>
          </p:nvSpPr>
          <p:spPr>
            <a:xfrm>
              <a:off x="2608845" y="1674630"/>
              <a:ext cx="1218565" cy="245110"/>
            </a:xfrm>
            <a:prstGeom prst="rect">
              <a:avLst/>
            </a:prstGeom>
            <a:noFill/>
          </p:spPr>
          <p:txBody>
            <a:bodyPr wrap="none" rtlCol="0">
              <a:spAutoFit/>
            </a:bodyPr>
            <a:lstStyle/>
            <a:p>
              <a:pPr algn="ct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Seamless Upgrade</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23" name="下箭头 30"/>
            <p:cNvSpPr/>
            <p:nvPr>
              <p:custDataLst>
                <p:tags r:id="rId5"/>
              </p:custDataLst>
            </p:nvPr>
          </p:nvSpPr>
          <p:spPr>
            <a:xfrm rot="16200000">
              <a:off x="3136592" y="1478450"/>
              <a:ext cx="163066" cy="1133536"/>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sz="1600">
                <a:solidFill>
                  <a:schemeClr val="tx1"/>
                </a:solidFill>
                <a:latin typeface="Noto Sans CJK SC Regular" panose="020B0500000000000000" pitchFamily="34" charset="-128"/>
                <a:ea typeface="Noto Sans CJK SC Regular" panose="020B0500000000000000" pitchFamily="34" charset="-128"/>
              </a:endParaRPr>
            </a:p>
          </p:txBody>
        </p:sp>
      </p:grpSp>
      <p:sp>
        <p:nvSpPr>
          <p:cNvPr id="24" name="下箭头 40"/>
          <p:cNvSpPr/>
          <p:nvPr>
            <p:custDataLst>
              <p:tags r:id="rId6"/>
            </p:custDataLst>
          </p:nvPr>
        </p:nvSpPr>
        <p:spPr>
          <a:xfrm rot="16200000">
            <a:off x="6141174" y="1661977"/>
            <a:ext cx="163195" cy="1133475"/>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sz="1600">
              <a:solidFill>
                <a:schemeClr val="tx1"/>
              </a:solidFill>
              <a:latin typeface="Noto Sans CJK SC Regular" panose="020B0500000000000000" pitchFamily="34" charset="-128"/>
              <a:ea typeface="Noto Sans CJK SC Regular" panose="020B0500000000000000" pitchFamily="34" charset="-128"/>
            </a:endParaRPr>
          </a:p>
        </p:txBody>
      </p:sp>
      <p:sp>
        <p:nvSpPr>
          <p:cNvPr id="25" name="文本框 24"/>
          <p:cNvSpPr txBox="1"/>
          <p:nvPr>
            <p:custDataLst>
              <p:tags r:id="rId7"/>
            </p:custDataLst>
          </p:nvPr>
        </p:nvSpPr>
        <p:spPr>
          <a:xfrm>
            <a:off x="7105345" y="2010673"/>
            <a:ext cx="1473200" cy="368300"/>
          </a:xfrm>
          <a:prstGeom prst="rect">
            <a:avLst/>
          </a:prstGeom>
          <a:noFill/>
        </p:spPr>
        <p:txBody>
          <a:bodyPr wrap="none" rtlCol="0" anchor="t">
            <a:spAutoFit/>
          </a:bodyPr>
          <a:lstStyle/>
          <a:p>
            <a:pPr algn="ctr">
              <a:lnSpc>
                <a:spcPct val="150000"/>
              </a:lnSpc>
            </a:pPr>
            <a:r>
              <a:rPr lang="en-US" altLang="zh-CN" sz="1200" b="1" dirty="0" err="1">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NexaVM</a:t>
            </a:r>
            <a:r>
              <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rPr>
              <a:t> Cloud 3.x</a:t>
            </a:r>
            <a:endParaRPr lang="en-US" altLang="zh-CN" sz="1200" b="1" dirty="0">
              <a:solidFill>
                <a:schemeClr val="tx1"/>
              </a:solidFill>
              <a:latin typeface="Noto Sans CJK SC Bold" panose="020B0800000000000000" pitchFamily="34" charset="-128"/>
              <a:ea typeface="Noto Sans CJK SC Bold" panose="020B0800000000000000" pitchFamily="34" charset="-128"/>
              <a:cs typeface="Noto Sans CJK SC Regular" panose="020B0500000000000000" charset="-122"/>
            </a:endParaRPr>
          </a:p>
        </p:txBody>
      </p:sp>
      <p:sp>
        <p:nvSpPr>
          <p:cNvPr id="26" name="下箭头 40"/>
          <p:cNvSpPr/>
          <p:nvPr>
            <p:custDataLst>
              <p:tags r:id="rId8"/>
            </p:custDataLst>
          </p:nvPr>
        </p:nvSpPr>
        <p:spPr>
          <a:xfrm rot="16200000">
            <a:off x="9379039" y="1661977"/>
            <a:ext cx="163195" cy="1133475"/>
          </a:xfrm>
          <a:prstGeom prst="downArrow">
            <a:avLst/>
          </a:prstGeom>
          <a:gradFill flip="none" rotWithShape="1">
            <a:gsLst>
              <a:gs pos="0">
                <a:srgbClr val="52C4FF">
                  <a:alpha val="0"/>
                </a:srgbClr>
              </a:gs>
              <a:gs pos="100000">
                <a:srgbClr val="52C4FF"/>
              </a:gs>
            </a:gsLst>
            <a:lin ang="5400000" scaled="1"/>
            <a:tileRect/>
          </a:gradFill>
          <a:ln w="9525">
            <a:noFill/>
          </a:ln>
        </p:spPr>
        <p:txBody>
          <a:bodyPr anchor="ctr"/>
          <a:lstStyle/>
          <a:p>
            <a:pPr algn="ctr"/>
            <a:endParaRPr lang="zh-CN" altLang="en-US" sz="1600">
              <a:solidFill>
                <a:schemeClr val="tx1"/>
              </a:solidFill>
              <a:latin typeface="Noto Sans CJK SC Regular" panose="020B0500000000000000" pitchFamily="34" charset="-128"/>
              <a:ea typeface="Noto Sans CJK SC Regular" panose="020B0500000000000000" pitchFamily="34" charset="-128"/>
            </a:endParaRPr>
          </a:p>
        </p:txBody>
      </p:sp>
      <p:sp>
        <p:nvSpPr>
          <p:cNvPr id="30" name="稻壳儿原创设计师【幻雨工作室】_1"/>
          <p:cNvSpPr>
            <a:spLocks noChangeArrowheads="1"/>
          </p:cNvSpPr>
          <p:nvPr/>
        </p:nvSpPr>
        <p:spPr bwMode="auto">
          <a:xfrm>
            <a:off x="217026" y="139118"/>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31" name="稻壳儿原创设计师【幻雨工作室】_2"/>
          <p:cNvSpPr txBox="1">
            <a:spLocks noChangeArrowheads="1"/>
          </p:cNvSpPr>
          <p:nvPr/>
        </p:nvSpPr>
        <p:spPr bwMode="auto">
          <a:xfrm>
            <a:off x="234417" y="286310"/>
            <a:ext cx="97013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32" name="稻壳儿原创设计师【幻雨工作室】_3"/>
          <p:cNvSpPr txBox="1"/>
          <p:nvPr/>
        </p:nvSpPr>
        <p:spPr>
          <a:xfrm>
            <a:off x="1271899" y="187225"/>
            <a:ext cx="10160000" cy="891540"/>
          </a:xfrm>
          <a:prstGeom prst="rect">
            <a:avLst/>
          </a:prstGeom>
          <a:noFill/>
        </p:spPr>
        <p:txBody>
          <a:bodyPr wrap="squar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rPr>
              <a:t>Smart —— Easy to Use and Focused on Enterprises’ Long - term IT Development</a:t>
            </a:r>
            <a:endParaRPr lang="en-US" altLang="zh-CN" sz="20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33" name="文本框 32"/>
          <p:cNvSpPr txBox="1"/>
          <p:nvPr>
            <p:custDataLst>
              <p:tags r:id="rId9"/>
            </p:custDataLst>
          </p:nvPr>
        </p:nvSpPr>
        <p:spPr>
          <a:xfrm>
            <a:off x="5613759" y="1858041"/>
            <a:ext cx="1218565" cy="245110"/>
          </a:xfrm>
          <a:prstGeom prst="rect">
            <a:avLst/>
          </a:prstGeom>
          <a:noFill/>
        </p:spPr>
        <p:txBody>
          <a:bodyPr wrap="none" rtlCol="0">
            <a:spAutoFit/>
          </a:bodyPr>
          <a:lstStyle/>
          <a:p>
            <a:pPr algn="ct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Seamless Upgrade</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34" name="文本框 33"/>
          <p:cNvSpPr txBox="1"/>
          <p:nvPr>
            <p:custDataLst>
              <p:tags r:id="rId10"/>
            </p:custDataLst>
          </p:nvPr>
        </p:nvSpPr>
        <p:spPr>
          <a:xfrm>
            <a:off x="8851625" y="1858041"/>
            <a:ext cx="1218565" cy="245110"/>
          </a:xfrm>
          <a:prstGeom prst="rect">
            <a:avLst/>
          </a:prstGeom>
          <a:noFill/>
        </p:spPr>
        <p:txBody>
          <a:bodyPr wrap="none" rtlCol="0">
            <a:spAutoFit/>
          </a:bodyPr>
          <a:lstStyle/>
          <a:p>
            <a:pPr algn="ctr"/>
            <a:r>
              <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rPr>
              <a:t>Seamless Upgrade</a:t>
            </a:r>
            <a:endParaRPr lang="en-US" altLang="zh-CN" sz="1000" dirty="0">
              <a:solidFill>
                <a:schemeClr val="tx1"/>
              </a:solidFill>
              <a:latin typeface="Noto Sans CJK SC Regular" panose="020B0500000000000000" pitchFamily="34" charset="-128"/>
              <a:ea typeface="Noto Sans CJK SC Regular" panose="020B0500000000000000" pitchFamily="34" charset="-128"/>
              <a:cs typeface="Noto Sans CJK SC Regular" panose="020B0500000000000000" charset="-122"/>
            </a:endParaRPr>
          </a:p>
        </p:txBody>
      </p:sp>
      <p:sp>
        <p:nvSpPr>
          <p:cNvPr id="3" name="文本框 2"/>
          <p:cNvSpPr txBox="1"/>
          <p:nvPr/>
        </p:nvSpPr>
        <p:spPr>
          <a:xfrm>
            <a:off x="687070" y="3029585"/>
            <a:ext cx="11066780" cy="2584450"/>
          </a:xfrm>
          <a:prstGeom prst="rect">
            <a:avLst/>
          </a:prstGeom>
          <a:noFill/>
        </p:spPr>
        <p:txBody>
          <a:bodyPr wrap="square" rtlCol="0">
            <a:spAutoFit/>
          </a:bodyPr>
          <a:p>
            <a:r>
              <a:rPr lang="en-US" altLang="zh-CN"/>
              <a:t>Software is designed from the beginning to support smooth upgrade.</a:t>
            </a:r>
            <a:endParaRPr lang="en-US" altLang="zh-CN"/>
          </a:p>
          <a:p>
            <a:endParaRPr lang="en-US" altLang="zh-CN"/>
          </a:p>
          <a:p>
            <a:r>
              <a:rPr lang="en-US" altLang="zh-CN"/>
              <a:t>the platform has open APIs for being integrated by billing system, operational system and other business systems as per requirements from the market. </a:t>
            </a:r>
            <a:endParaRPr lang="en-US" altLang="zh-CN"/>
          </a:p>
          <a:p>
            <a:endParaRPr lang="en-US" altLang="zh-CN"/>
          </a:p>
          <a:p>
            <a:r>
              <a:rPr lang="en-US" altLang="zh-CN"/>
              <a:t>you may find lots of scripts on terraform github to automate operations across vendors and cloud </a:t>
            </a:r>
            <a:r>
              <a:rPr lang="en-US" altLang="zh-CN"/>
              <a:t>platforms</a:t>
            </a:r>
            <a:endParaRPr lang="en-US" altLang="zh-CN"/>
          </a:p>
          <a:p>
            <a:endParaRPr lang="en-US" altLang="zh-CN"/>
          </a:p>
          <a:p>
            <a:r>
              <a:rPr lang="en-US" altLang="zh-CN"/>
              <a:t> </a:t>
            </a:r>
            <a:endParaRPr lang="en-US" altLang="zh-CN"/>
          </a:p>
        </p:txBody>
      </p:sp>
      <p:sp>
        <p:nvSpPr>
          <p:cNvPr id="17"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txBox="1"/>
          <p:nvPr/>
        </p:nvSpPr>
        <p:spPr>
          <a:xfrm>
            <a:off x="1637374" y="215463"/>
            <a:ext cx="2606040"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Product highlights</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2"/>
          <p:cNvSpPr>
            <a:spLocks noChangeArrowheads="1"/>
          </p:cNvSpPr>
          <p:nvPr/>
        </p:nvSpPr>
        <p:spPr bwMode="auto">
          <a:xfrm>
            <a:off x="582792" y="191381"/>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18" name="稻壳儿原创设计师【幻雨工作室】_3"/>
          <p:cNvSpPr txBox="1">
            <a:spLocks noChangeArrowheads="1"/>
          </p:cNvSpPr>
          <p:nvPr/>
        </p:nvSpPr>
        <p:spPr bwMode="auto">
          <a:xfrm>
            <a:off x="600183" y="338573"/>
            <a:ext cx="97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35" name="稻壳儿原创设计师【幻雨工作室】_4"/>
          <p:cNvSpPr/>
          <p:nvPr>
            <p:custDataLst>
              <p:tags r:id="rId1"/>
            </p:custDataLst>
          </p:nvPr>
        </p:nvSpPr>
        <p:spPr>
          <a:xfrm>
            <a:off x="720286" y="1658315"/>
            <a:ext cx="8942363" cy="1744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36" name="稻壳儿原创设计师【幻雨工作室】_5"/>
          <p:cNvSpPr/>
          <p:nvPr/>
        </p:nvSpPr>
        <p:spPr>
          <a:xfrm rot="5400000">
            <a:off x="9478104" y="1438323"/>
            <a:ext cx="2800727" cy="229613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37" name="稻壳儿原创设计师【幻雨工作室】_7"/>
          <p:cNvSpPr/>
          <p:nvPr>
            <p:custDataLst>
              <p:tags r:id="rId2"/>
            </p:custDataLst>
          </p:nvPr>
        </p:nvSpPr>
        <p:spPr>
          <a:xfrm>
            <a:off x="815975" y="2181860"/>
            <a:ext cx="1447165"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38" name="稻壳儿原创设计师【幻雨工作室】_10"/>
          <p:cNvSpPr/>
          <p:nvPr>
            <p:custDataLst>
              <p:tags r:id="rId3"/>
            </p:custDataLst>
          </p:nvPr>
        </p:nvSpPr>
        <p:spPr>
          <a:xfrm>
            <a:off x="861060" y="2270125"/>
            <a:ext cx="1372870" cy="645160"/>
          </a:xfrm>
          <a:prstGeom prst="rect">
            <a:avLst/>
          </a:prstGeom>
        </p:spPr>
        <p:txBody>
          <a:bodyPr wrap="square">
            <a:spAutoFit/>
          </a:bodyPr>
          <a:lstStyle/>
          <a:p>
            <a:pPr algn="ctr"/>
            <a:r>
              <a:rPr lang="en-US" altLang="zh-CN" sz="1200" dirty="0">
                <a:solidFill>
                  <a:schemeClr val="bg1"/>
                </a:solidFill>
                <a:latin typeface="Arial" panose="020B0604020202020204" pitchFamily="34" charset="0"/>
                <a:cs typeface="Arial" panose="020B0604020202020204" pitchFamily="34" charset="0"/>
              </a:rPr>
              <a:t>Independent Intellectual Property Rights</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39" name="稻壳儿原创设计师【幻雨工作室】_14"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4"/>
            </p:custDataLst>
          </p:nvPr>
        </p:nvSpPr>
        <p:spPr>
          <a:xfrm>
            <a:off x="720090" y="3413760"/>
            <a:ext cx="1543050" cy="1673860"/>
          </a:xfrm>
          <a:prstGeom prst="rect">
            <a:avLst/>
          </a:prstGeom>
        </p:spPr>
        <p:txBody>
          <a:bodyPr wrap="square">
            <a:noAutofit/>
          </a:bodyPr>
          <a:lstStyle/>
          <a:p>
            <a:pPr algn="ctr">
              <a:lnSpc>
                <a:spcPct val="200000"/>
              </a:lnSpc>
            </a:pPr>
            <a:r>
              <a:rPr lang="en-US" altLang="zh-CN" sz="1000">
                <a:solidFill>
                  <a:srgbClr val="1C1F1F"/>
                </a:solidFill>
                <a:latin typeface="Poppins"/>
                <a:ea typeface="Poppins"/>
              </a:rPr>
              <a:t>A complete self-developed and innovative cloud that is open-source with key code, autonomous, and controllable.</a:t>
            </a:r>
            <a:endParaRPr lang="en-US" altLang="zh-CN" sz="1000">
              <a:solidFill>
                <a:srgbClr val="1C1F1F"/>
              </a:solidFill>
              <a:latin typeface="Poppins"/>
              <a:ea typeface="Poppins"/>
            </a:endParaRPr>
          </a:p>
        </p:txBody>
      </p:sp>
      <p:sp>
        <p:nvSpPr>
          <p:cNvPr id="40" name="稻壳儿原创设计师【幻雨工作室】_15"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5"/>
            </p:custDataLst>
          </p:nvPr>
        </p:nvSpPr>
        <p:spPr>
          <a:xfrm>
            <a:off x="2348230" y="3428365"/>
            <a:ext cx="1403985" cy="1781175"/>
          </a:xfrm>
          <a:prstGeom prst="rect">
            <a:avLst/>
          </a:prstGeom>
        </p:spPr>
        <p:txBody>
          <a:bodyPr wrap="square">
            <a:noAutofit/>
          </a:bodyPr>
          <a:lstStyle/>
          <a:p>
            <a:pPr algn="ctr">
              <a:lnSpc>
                <a:spcPct val="200000"/>
              </a:lnSpc>
              <a:buClrTx/>
              <a:buSzTx/>
              <a:buFontTx/>
            </a:pPr>
            <a:r>
              <a:rPr lang="en-US" altLang="zh-CN" sz="1000">
                <a:solidFill>
                  <a:srgbClr val="1C1F1F"/>
                </a:solidFill>
                <a:latin typeface="Poppins"/>
                <a:ea typeface="Poppins"/>
              </a:rPr>
              <a:t>Allows you to perform one-click cross-version upgrades without affecting your business continuity.</a:t>
            </a:r>
            <a:endParaRPr lang="en-US" altLang="zh-CN" sz="1000">
              <a:solidFill>
                <a:srgbClr val="1C1F1F"/>
              </a:solidFill>
              <a:latin typeface="Poppins"/>
              <a:ea typeface="Poppins"/>
            </a:endParaRPr>
          </a:p>
        </p:txBody>
      </p:sp>
      <p:sp>
        <p:nvSpPr>
          <p:cNvPr id="41" name="稻壳儿原创设计师【幻雨工作室】_1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6"/>
            </p:custDataLst>
          </p:nvPr>
        </p:nvSpPr>
        <p:spPr>
          <a:xfrm>
            <a:off x="5354955" y="3428365"/>
            <a:ext cx="1556385" cy="2245360"/>
          </a:xfrm>
          <a:prstGeom prst="rect">
            <a:avLst/>
          </a:prstGeom>
        </p:spPr>
        <p:txBody>
          <a:bodyPr wrap="square">
            <a:spAutoFit/>
          </a:bodyPr>
          <a:lstStyle/>
          <a:p>
            <a:pPr algn="ctr">
              <a:lnSpc>
                <a:spcPct val="200000"/>
              </a:lnSpc>
            </a:pPr>
            <a:r>
              <a:rPr lang="en-US" altLang="zh-CN" sz="1000">
                <a:solidFill>
                  <a:srgbClr val="1C1F1F"/>
                </a:solidFill>
                <a:latin typeface="Poppins"/>
                <a:ea typeface="Poppins"/>
              </a:rPr>
              <a:t>Allows you to deploy NexaVM Cloud Enterprise on devices that uses the x86 architecture and supports CPU virtualization.</a:t>
            </a:r>
            <a:endParaRPr lang="en-US" altLang="zh-CN" sz="1000">
              <a:solidFill>
                <a:srgbClr val="1C1F1F"/>
              </a:solidFill>
              <a:latin typeface="Poppins"/>
              <a:ea typeface="Poppins"/>
            </a:endParaRPr>
          </a:p>
        </p:txBody>
      </p:sp>
      <p:sp>
        <p:nvSpPr>
          <p:cNvPr id="42" name="文本框 41"/>
          <p:cNvSpPr txBox="1"/>
          <p:nvPr/>
        </p:nvSpPr>
        <p:spPr>
          <a:xfrm>
            <a:off x="3837305" y="3427730"/>
            <a:ext cx="1432560" cy="1113155"/>
          </a:xfrm>
          <a:prstGeom prst="rect">
            <a:avLst/>
          </a:prstGeom>
        </p:spPr>
        <p:txBody>
          <a:bodyPr wrap="square">
            <a:noAutofit/>
          </a:bodyPr>
          <a:lstStyle/>
          <a:p>
            <a:pPr marL="0" algn="ctr">
              <a:lnSpc>
                <a:spcPct val="200000"/>
              </a:lnSpc>
              <a:buClrTx/>
              <a:buSzTx/>
              <a:buFontTx/>
            </a:pPr>
            <a:r>
              <a:rPr lang="en-US" altLang="zh-CN" sz="1000" b="0" i="0">
                <a:solidFill>
                  <a:srgbClr val="1C1F1F"/>
                </a:solidFill>
                <a:latin typeface="Poppins"/>
                <a:ea typeface="Poppins"/>
              </a:rPr>
              <a:t>Allows you to download NexaVM Cloud Enterprise from the official website and install the cloud on physical servers within just 30 minutes.</a:t>
            </a:r>
            <a:endParaRPr lang="en-US" altLang="zh-CN" sz="1000" b="0" i="0">
              <a:solidFill>
                <a:srgbClr val="1C1F1F"/>
              </a:solidFill>
              <a:latin typeface="Poppins"/>
              <a:ea typeface="Poppins"/>
            </a:endParaRPr>
          </a:p>
        </p:txBody>
      </p:sp>
      <p:sp>
        <p:nvSpPr>
          <p:cNvPr id="43" name="文本框 42"/>
          <p:cNvSpPr txBox="1"/>
          <p:nvPr/>
        </p:nvSpPr>
        <p:spPr>
          <a:xfrm>
            <a:off x="9020175" y="3399155"/>
            <a:ext cx="2799715" cy="1455420"/>
          </a:xfrm>
          <a:prstGeom prst="rect">
            <a:avLst/>
          </a:prstGeom>
        </p:spPr>
        <p:txBody>
          <a:bodyPr>
            <a:noAutofit/>
          </a:bodyPr>
          <a:lstStyle/>
          <a:p>
            <a:pPr marL="0" algn="ctr">
              <a:lnSpc>
                <a:spcPct val="200000"/>
              </a:lnSpc>
              <a:buClrTx/>
              <a:buSzTx/>
              <a:buFontTx/>
            </a:pPr>
            <a:r>
              <a:rPr lang="en-US" altLang="zh-CN" sz="1000" b="0" i="0" dirty="0">
                <a:solidFill>
                  <a:srgbClr val="1C1F1F"/>
                </a:solidFill>
                <a:latin typeface="Poppins"/>
                <a:ea typeface="Poppins"/>
              </a:rPr>
              <a:t>Building on core IaaS functions (computing, networking, storage), it offers heterogeneous virtualization management, enterprise management, disaster recovery, elastic bare - metal management, visual resource orchestration, and an app center to meet unified cloud platform O&amp;M and operation needs.</a:t>
            </a:r>
            <a:endParaRPr lang="en-US" altLang="zh-CN" sz="1000" b="0" i="0" dirty="0">
              <a:solidFill>
                <a:srgbClr val="1C1F1F"/>
              </a:solidFill>
              <a:latin typeface="Poppins"/>
              <a:ea typeface="Poppins"/>
            </a:endParaRPr>
          </a:p>
        </p:txBody>
      </p:sp>
      <p:sp>
        <p:nvSpPr>
          <p:cNvPr id="44" name="稻壳儿原创设计师【幻雨工作室】_7"/>
          <p:cNvSpPr/>
          <p:nvPr>
            <p:custDataLst>
              <p:tags r:id="rId7"/>
            </p:custDataLst>
          </p:nvPr>
        </p:nvSpPr>
        <p:spPr>
          <a:xfrm>
            <a:off x="2336800" y="2181860"/>
            <a:ext cx="1416050"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45" name="稻壳儿原创设计师【幻雨工作室】_11"/>
          <p:cNvSpPr/>
          <p:nvPr>
            <p:custDataLst>
              <p:tags r:id="rId8"/>
            </p:custDataLst>
          </p:nvPr>
        </p:nvSpPr>
        <p:spPr>
          <a:xfrm>
            <a:off x="2352675" y="2270125"/>
            <a:ext cx="1400175" cy="645160"/>
          </a:xfrm>
          <a:prstGeom prst="rect">
            <a:avLst/>
          </a:prstGeom>
        </p:spPr>
        <p:txBody>
          <a:bodyPr wrap="square">
            <a:spAutoFit/>
          </a:bodyPr>
          <a:lstStyle/>
          <a:p>
            <a:pPr algn="ctr">
              <a:buClrTx/>
              <a:buSzTx/>
              <a:buFontTx/>
            </a:pPr>
            <a:r>
              <a:rPr lang="en-US" altLang="zh-CN" sz="1200" dirty="0">
                <a:solidFill>
                  <a:schemeClr val="bg1"/>
                </a:solidFill>
                <a:latin typeface="Arial" panose="020B0604020202020204" pitchFamily="34" charset="0"/>
                <a:cs typeface="Arial" panose="020B0604020202020204" pitchFamily="34" charset="0"/>
              </a:rPr>
              <a:t>One-Click Seamless Upgrade</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46" name="稻壳儿原创设计师【幻雨工作室】_7"/>
          <p:cNvSpPr/>
          <p:nvPr>
            <p:custDataLst>
              <p:tags r:id="rId9"/>
            </p:custDataLst>
          </p:nvPr>
        </p:nvSpPr>
        <p:spPr>
          <a:xfrm>
            <a:off x="3826510" y="2181860"/>
            <a:ext cx="1377950"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47" name="稻壳儿原创设计师【幻雨工作室】_11"/>
          <p:cNvSpPr/>
          <p:nvPr>
            <p:custDataLst>
              <p:tags r:id="rId10"/>
            </p:custDataLst>
          </p:nvPr>
        </p:nvSpPr>
        <p:spPr>
          <a:xfrm>
            <a:off x="3826510" y="2271395"/>
            <a:ext cx="1332865" cy="740410"/>
          </a:xfrm>
          <a:prstGeom prst="rect">
            <a:avLst/>
          </a:prstGeom>
        </p:spPr>
        <p:txBody>
          <a:bodyPr wrap="square">
            <a:noAutofit/>
          </a:bodyPr>
          <a:lstStyle/>
          <a:p>
            <a:pPr algn="ctr">
              <a:buClrTx/>
              <a:buSzTx/>
              <a:buFontTx/>
            </a:pPr>
            <a:r>
              <a:rPr lang="en-US" altLang="zh-CN" sz="1200" dirty="0">
                <a:solidFill>
                  <a:schemeClr val="bg1"/>
                </a:solidFill>
                <a:latin typeface="Arial" panose="020B0604020202020204" pitchFamily="34" charset="0"/>
                <a:cs typeface="Arial" panose="020B0604020202020204" pitchFamily="34" charset="0"/>
              </a:rPr>
              <a:t>Quick Installation and Deployment</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48" name="稻壳儿原创设计师【幻雨工作室】_7"/>
          <p:cNvSpPr/>
          <p:nvPr>
            <p:custDataLst>
              <p:tags r:id="rId11"/>
            </p:custDataLst>
          </p:nvPr>
        </p:nvSpPr>
        <p:spPr>
          <a:xfrm>
            <a:off x="5278120" y="2183130"/>
            <a:ext cx="1703070"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49" name="稻壳儿原创设计师【幻雨工作室】_11"/>
          <p:cNvSpPr/>
          <p:nvPr>
            <p:custDataLst>
              <p:tags r:id="rId12"/>
            </p:custDataLst>
          </p:nvPr>
        </p:nvSpPr>
        <p:spPr>
          <a:xfrm>
            <a:off x="5278120" y="2181860"/>
            <a:ext cx="1559560" cy="829945"/>
          </a:xfrm>
          <a:prstGeom prst="rect">
            <a:avLst/>
          </a:prstGeom>
        </p:spPr>
        <p:txBody>
          <a:bodyPr wrap="square">
            <a:spAutoFit/>
          </a:bodyPr>
          <a:lstStyle/>
          <a:p>
            <a:pPr algn="ctr">
              <a:buClrTx/>
              <a:buSzTx/>
              <a:buFontTx/>
            </a:pPr>
            <a:r>
              <a:rPr lang="en-US" altLang="zh-CN" sz="1200" dirty="0">
                <a:solidFill>
                  <a:schemeClr val="bg1"/>
                </a:solidFill>
                <a:latin typeface="Arial" panose="020B0604020202020204" pitchFamily="34" charset="0"/>
                <a:cs typeface="Arial" panose="020B0604020202020204" pitchFamily="34" charset="0"/>
              </a:rPr>
              <a:t>Supportive of Existing Servers and Hardware-Independent</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50" name="稻壳儿原创设计师【幻雨工作室】_7"/>
          <p:cNvSpPr/>
          <p:nvPr>
            <p:custDataLst>
              <p:tags r:id="rId13"/>
            </p:custDataLst>
          </p:nvPr>
        </p:nvSpPr>
        <p:spPr>
          <a:xfrm>
            <a:off x="7051040" y="2183130"/>
            <a:ext cx="1985645"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51" name="稻壳儿原创设计师【幻雨工作室】_11"/>
          <p:cNvSpPr/>
          <p:nvPr>
            <p:custDataLst>
              <p:tags r:id="rId14"/>
            </p:custDataLst>
          </p:nvPr>
        </p:nvSpPr>
        <p:spPr>
          <a:xfrm>
            <a:off x="7055485" y="2426970"/>
            <a:ext cx="1981835" cy="233680"/>
          </a:xfrm>
          <a:prstGeom prst="rect">
            <a:avLst/>
          </a:prstGeom>
        </p:spPr>
        <p:txBody>
          <a:bodyPr wrap="square">
            <a:noAutofit/>
          </a:bodyPr>
          <a:lstStyle/>
          <a:p>
            <a:pPr algn="ctr">
              <a:buClrTx/>
              <a:buSzTx/>
              <a:buFontTx/>
            </a:pPr>
            <a:r>
              <a:rPr lang="en-US" altLang="zh-CN" sz="1200" dirty="0">
                <a:solidFill>
                  <a:schemeClr val="bg1"/>
                </a:solidFill>
                <a:latin typeface="Arial" panose="020B0604020202020204" pitchFamily="34" charset="0"/>
                <a:cs typeface="Arial" panose="020B0604020202020204" pitchFamily="34" charset="0"/>
              </a:rPr>
              <a:t>High Availability</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52" name="稻壳儿原创设计师【幻雨工作室】_7"/>
          <p:cNvSpPr/>
          <p:nvPr>
            <p:custDataLst>
              <p:tags r:id="rId15"/>
            </p:custDataLst>
          </p:nvPr>
        </p:nvSpPr>
        <p:spPr>
          <a:xfrm>
            <a:off x="9105265" y="2181860"/>
            <a:ext cx="2453005" cy="775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方正中等线繁体" panose="03000509000000000000" pitchFamily="65" charset="-122"/>
              <a:cs typeface="Arial" panose="020B0604020202020204" pitchFamily="34" charset="0"/>
              <a:sym typeface="方正中等线繁体" panose="03000509000000000000" pitchFamily="65" charset="-122"/>
            </a:endParaRPr>
          </a:p>
        </p:txBody>
      </p:sp>
      <p:sp>
        <p:nvSpPr>
          <p:cNvPr id="53" name="稻壳儿原创设计师【幻雨工作室】_11"/>
          <p:cNvSpPr/>
          <p:nvPr>
            <p:custDataLst>
              <p:tags r:id="rId16"/>
            </p:custDataLst>
          </p:nvPr>
        </p:nvSpPr>
        <p:spPr>
          <a:xfrm>
            <a:off x="9288780" y="2426970"/>
            <a:ext cx="2138045" cy="275590"/>
          </a:xfrm>
          <a:prstGeom prst="rect">
            <a:avLst/>
          </a:prstGeom>
        </p:spPr>
        <p:txBody>
          <a:bodyPr wrap="square">
            <a:spAutoFit/>
          </a:bodyPr>
          <a:lstStyle/>
          <a:p>
            <a:pPr algn="ctr">
              <a:buClrTx/>
              <a:buSzTx/>
              <a:buFontTx/>
            </a:pPr>
            <a:r>
              <a:rPr lang="en-US" altLang="zh-CN" sz="1200" dirty="0">
                <a:solidFill>
                  <a:schemeClr val="bg1"/>
                </a:solidFill>
                <a:latin typeface="Arial" panose="020B0604020202020204" pitchFamily="34" charset="0"/>
                <a:cs typeface="Arial" panose="020B0604020202020204" pitchFamily="34" charset="0"/>
              </a:rPr>
              <a:t>Rich and complete functions</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54" name="稻壳儿原创设计师【幻雨工作室】_17"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custDataLst>
              <p:tags r:id="rId17"/>
            </p:custDataLst>
          </p:nvPr>
        </p:nvSpPr>
        <p:spPr>
          <a:xfrm>
            <a:off x="6966585" y="3427730"/>
            <a:ext cx="2053590" cy="3149600"/>
          </a:xfrm>
          <a:prstGeom prst="rect">
            <a:avLst/>
          </a:prstGeom>
        </p:spPr>
        <p:txBody>
          <a:bodyPr wrap="square">
            <a:noAutofit/>
          </a:bodyPr>
          <a:lstStyle/>
          <a:p>
            <a:pPr algn="ctr">
              <a:lnSpc>
                <a:spcPct val="200000"/>
              </a:lnSpc>
              <a:buClrTx/>
              <a:buSzTx/>
              <a:buFontTx/>
            </a:pPr>
            <a:r>
              <a:rPr lang="en-US" altLang="zh-CN" sz="100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I</a:t>
            </a:r>
            <a:r>
              <a:rPr lang="en-US" altLang="zh-CN" sz="1000" dirty="0">
                <a:solidFill>
                  <a:srgbClr val="1C1F1F"/>
                </a:solidFill>
                <a:latin typeface="Poppins"/>
                <a:ea typeface="Poppins"/>
              </a:rPr>
              <a:t>solates management planes from data planes to avoid a single point of failure. Backup management nodes will be applied within seconds if any management node is disconnected, thus ensuring your business continuity.</a:t>
            </a:r>
            <a:endParaRPr lang="en-US" altLang="zh-CN" sz="1000" dirty="0">
              <a:solidFill>
                <a:srgbClr val="1C1F1F"/>
              </a:solidFill>
              <a:latin typeface="Poppins"/>
              <a:ea typeface="Poppins"/>
            </a:endParaRPr>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8"/>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txBox="1"/>
          <p:nvPr/>
        </p:nvSpPr>
        <p:spPr>
          <a:xfrm>
            <a:off x="1637374" y="215463"/>
            <a:ext cx="3982720"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nCS</a:t>
            </a:r>
            <a:r>
              <a:rPr lang="en-US" altLang="zh-CN" sz="2400" dirty="0">
                <a:solidFill>
                  <a:srgbClr val="FF0000"/>
                </a:solidFill>
                <a:latin typeface="Arial" panose="020B0604020202020204" pitchFamily="34" charset="0"/>
                <a:ea typeface="微软雅黑" panose="020B0503020204020204" charset="-122"/>
                <a:cs typeface="Arial" panose="020B0604020202020204" pitchFamily="34" charset="0"/>
              </a:rPr>
              <a:t>SV</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 Hypervisor features</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2"/>
          <p:cNvSpPr>
            <a:spLocks noChangeArrowheads="1"/>
          </p:cNvSpPr>
          <p:nvPr/>
        </p:nvSpPr>
        <p:spPr bwMode="auto">
          <a:xfrm>
            <a:off x="582792" y="191381"/>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18" name="稻壳儿原创设计师【幻雨工作室】_3"/>
          <p:cNvSpPr txBox="1">
            <a:spLocks noChangeArrowheads="1"/>
          </p:cNvSpPr>
          <p:nvPr/>
        </p:nvSpPr>
        <p:spPr bwMode="auto">
          <a:xfrm>
            <a:off x="600183" y="338573"/>
            <a:ext cx="97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902335" y="1555115"/>
            <a:ext cx="7417435" cy="4523105"/>
          </a:xfrm>
          <a:prstGeom prst="rect">
            <a:avLst/>
          </a:prstGeom>
          <a:noFill/>
        </p:spPr>
        <p:txBody>
          <a:bodyPr wrap="square" rtlCol="0">
            <a:spAutoFit/>
          </a:bodyPr>
          <a:p>
            <a:r>
              <a:rPr lang="en-US" altLang="zh-CN"/>
              <a:t>1. Hypervisor features</a:t>
            </a:r>
            <a:endParaRPr lang="en-US" altLang="zh-CN"/>
          </a:p>
          <a:p>
            <a:pPr marL="742950" lvl="1" indent="-285750">
              <a:buFont typeface="Arial" panose="020B0604020202020204" pitchFamily="34" charset="0"/>
              <a:buChar char="•"/>
            </a:pPr>
            <a:r>
              <a:rPr lang="en-US" altLang="zh-CN"/>
              <a:t>HA</a:t>
            </a:r>
            <a:endParaRPr lang="en-US" altLang="zh-CN"/>
          </a:p>
          <a:p>
            <a:pPr marL="742950" lvl="1" indent="-285750">
              <a:buFont typeface="Arial" panose="020B0604020202020204" pitchFamily="34" charset="0"/>
              <a:buChar char="•"/>
            </a:pPr>
            <a:r>
              <a:rPr lang="en-US" altLang="zh-CN"/>
              <a:t>Dynamic Resource Scheduler</a:t>
            </a:r>
            <a:endParaRPr lang="en-US" altLang="zh-CN"/>
          </a:p>
          <a:p>
            <a:pPr marL="742950" lvl="1" indent="-285750">
              <a:buFont typeface="Arial" panose="020B0604020202020204" pitchFamily="34" charset="0"/>
              <a:buChar char="•"/>
            </a:pPr>
            <a:r>
              <a:rPr lang="en-US" altLang="zh-CN"/>
              <a:t>Vmotion</a:t>
            </a:r>
            <a:endParaRPr lang="en-US" altLang="zh-CN"/>
          </a:p>
          <a:p>
            <a:pPr marL="742950" lvl="1" indent="-285750">
              <a:buFont typeface="Arial" panose="020B0604020202020204" pitchFamily="34" charset="0"/>
              <a:buChar char="•"/>
            </a:pPr>
            <a:r>
              <a:rPr lang="en-US" altLang="zh-CN"/>
              <a:t>Hot </a:t>
            </a:r>
            <a:r>
              <a:rPr lang="en-US" altLang="zh-CN"/>
              <a:t>migration</a:t>
            </a:r>
            <a:endParaRPr lang="en-US" altLang="zh-CN"/>
          </a:p>
          <a:p>
            <a:pPr marL="742950" lvl="1" indent="-285750">
              <a:buFont typeface="Arial" panose="020B0604020202020204" pitchFamily="34" charset="0"/>
              <a:buChar char="•"/>
            </a:pPr>
            <a:r>
              <a:rPr lang="en-US" altLang="zh-CN"/>
              <a:t>Bulk Actions on </a:t>
            </a:r>
            <a:r>
              <a:rPr lang="en-US" altLang="zh-CN"/>
              <a:t>VMs</a:t>
            </a:r>
            <a:endParaRPr lang="en-US" altLang="zh-CN"/>
          </a:p>
          <a:p>
            <a:pPr marL="742950" lvl="1" indent="-285750">
              <a:buFont typeface="Arial" panose="020B0604020202020204" pitchFamily="34" charset="0"/>
              <a:buChar char="•"/>
            </a:pPr>
            <a:r>
              <a:rPr lang="en-US" altLang="zh-CN"/>
              <a:t>Physical and virtual GPU support</a:t>
            </a:r>
            <a:endParaRPr lang="en-US" altLang="zh-CN"/>
          </a:p>
          <a:p>
            <a:pPr marL="742950" lvl="1" indent="-285750">
              <a:buFont typeface="Arial" panose="020B0604020202020204" pitchFamily="34" charset="0"/>
              <a:buChar char="•"/>
            </a:pPr>
            <a:r>
              <a:rPr lang="en-US" altLang="zh-CN"/>
              <a:t>create and </a:t>
            </a:r>
            <a:r>
              <a:rPr lang="en-US" altLang="zh-CN"/>
              <a:t>restore Snapshot</a:t>
            </a:r>
            <a:endParaRPr lang="en-US" altLang="zh-CN"/>
          </a:p>
          <a:p>
            <a:pPr marL="742950" lvl="1" indent="-285750">
              <a:buFont typeface="Arial" panose="020B0604020202020204" pitchFamily="34" charset="0"/>
              <a:buChar char="•"/>
            </a:pPr>
            <a:r>
              <a:rPr lang="en-US" altLang="zh-CN"/>
              <a:t>support 1000+ nodes in 1 </a:t>
            </a:r>
            <a:r>
              <a:rPr lang="en-US" altLang="zh-CN"/>
              <a:t>cluster</a:t>
            </a:r>
            <a:endParaRPr lang="en-US" altLang="zh-CN"/>
          </a:p>
          <a:p>
            <a:pPr marL="742950" lvl="1" indent="-285750">
              <a:buFont typeface="Arial" panose="020B0604020202020204" pitchFamily="34" charset="0"/>
              <a:buChar char="•"/>
            </a:pPr>
            <a:r>
              <a:rPr lang="en-US" altLang="zh-CN"/>
              <a:t>support most types of storages</a:t>
            </a:r>
            <a:r>
              <a:rPr lang="zh-CN" altLang="en-US"/>
              <a:t>：</a:t>
            </a:r>
            <a:r>
              <a:rPr lang="en-US" altLang="zh-CN"/>
              <a:t>local/NFS/NAS/CEPH/SAN</a:t>
            </a:r>
            <a:r>
              <a:rPr lang="zh-CN" altLang="en-US"/>
              <a:t>（</a:t>
            </a:r>
            <a:r>
              <a:rPr lang="en-US" altLang="zh-CN"/>
              <a:t>FC/iSCSI</a:t>
            </a:r>
            <a:r>
              <a:rPr lang="zh-CN" altLang="en-US"/>
              <a:t>）</a:t>
            </a:r>
            <a:endParaRPr lang="zh-CN" altLang="en-US"/>
          </a:p>
          <a:p>
            <a:pPr marL="742950" lvl="1" indent="-285750">
              <a:buFont typeface="Arial" panose="020B0604020202020204" pitchFamily="34" charset="0"/>
              <a:buChar char="•"/>
            </a:pPr>
            <a:r>
              <a:rPr lang="en-US" altLang="zh-CN"/>
              <a:t>support manage vmware </a:t>
            </a:r>
            <a:r>
              <a:rPr lang="en-US" altLang="zh-CN"/>
              <a:t>vCenter</a:t>
            </a:r>
            <a:endParaRPr lang="en-US" altLang="zh-CN"/>
          </a:p>
          <a:p>
            <a:pPr marL="742950" lvl="1" indent="-285750">
              <a:buFont typeface="Arial" panose="020B0604020202020204" pitchFamily="34" charset="0"/>
              <a:buChar char="•"/>
            </a:pPr>
            <a:endParaRPr lang="en-US" altLang="zh-CN"/>
          </a:p>
          <a:p>
            <a:endParaRPr lang="en-US" altLang="zh-CN"/>
          </a:p>
          <a:p>
            <a:endParaRPr lang="en-US" altLang="zh-CN"/>
          </a:p>
          <a:p>
            <a:endParaRPr lang="en-US" altLang="zh-CN"/>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稻壳儿原创设计师【幻雨工作室】_1"/>
          <p:cNvSpPr txBox="1"/>
          <p:nvPr/>
        </p:nvSpPr>
        <p:spPr>
          <a:xfrm>
            <a:off x="1637374" y="215463"/>
            <a:ext cx="3169285" cy="953135"/>
          </a:xfrm>
          <a:prstGeom prst="rect">
            <a:avLst/>
          </a:prstGeom>
          <a:noFill/>
        </p:spPr>
        <p:txBody>
          <a:bodyPr wrap="none" rtlCol="0">
            <a:spAutoFit/>
          </a:bodyPr>
          <a:lstStyle/>
          <a:p>
            <a:pPr algn="l"/>
            <a:r>
              <a:rPr lang="en-US" altLang="zh-CN" sz="3200" dirty="0">
                <a:solidFill>
                  <a:schemeClr val="accent1"/>
                </a:solidFill>
                <a:latin typeface="微软雅黑" panose="020B0503020204020204" charset="-122"/>
                <a:ea typeface="微软雅黑" panose="020B0503020204020204" charset="-122"/>
                <a:sym typeface="+mn-ea"/>
              </a:rPr>
              <a:t>Features</a:t>
            </a:r>
            <a:endParaRPr lang="en-US" altLang="zh-CN" sz="3200" dirty="0">
              <a:solidFill>
                <a:schemeClr val="accent1"/>
              </a:solidFill>
              <a:latin typeface="微软雅黑" panose="020B0503020204020204" charset="-122"/>
              <a:ea typeface="微软雅黑" panose="020B0503020204020204" charset="-122"/>
              <a:sym typeface="+mn-ea"/>
            </a:endParaRPr>
          </a:p>
          <a:p>
            <a:pPr algn="l"/>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sym typeface="+mn-ea"/>
              </a:rPr>
              <a:t>nC</a:t>
            </a:r>
            <a:r>
              <a:rPr lang="en-US" altLang="zh-CN" sz="2400" dirty="0">
                <a:solidFill>
                  <a:srgbClr val="FF0000"/>
                </a:solidFill>
                <a:latin typeface="Arial" panose="020B0604020202020204" pitchFamily="34" charset="0"/>
                <a:ea typeface="微软雅黑" panose="020B0503020204020204" charset="-122"/>
                <a:cs typeface="Arial" panose="020B0604020202020204" pitchFamily="34" charset="0"/>
                <a:sym typeface="+mn-ea"/>
              </a:rPr>
              <a:t>S</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sym typeface="+mn-ea"/>
              </a:rPr>
              <a:t>SV: </a:t>
            </a:r>
            <a:r>
              <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rPr>
              <a:t>SDN features</a:t>
            </a:r>
            <a:endParaRPr lang="en-US" altLang="zh-CN" sz="2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7" name="稻壳儿原创设计师【幻雨工作室】_2"/>
          <p:cNvSpPr>
            <a:spLocks noChangeArrowheads="1"/>
          </p:cNvSpPr>
          <p:nvPr/>
        </p:nvSpPr>
        <p:spPr bwMode="auto">
          <a:xfrm>
            <a:off x="582792" y="191381"/>
            <a:ext cx="1004918" cy="1002270"/>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1400">
              <a:solidFill>
                <a:schemeClr val="accent1"/>
              </a:solidFill>
            </a:endParaRPr>
          </a:p>
        </p:txBody>
      </p:sp>
      <p:sp>
        <p:nvSpPr>
          <p:cNvPr id="18" name="稻壳儿原创设计师【幻雨工作室】_3"/>
          <p:cNvSpPr txBox="1">
            <a:spLocks noChangeArrowheads="1"/>
          </p:cNvSpPr>
          <p:nvPr/>
        </p:nvSpPr>
        <p:spPr bwMode="auto">
          <a:xfrm>
            <a:off x="600183" y="338573"/>
            <a:ext cx="970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037590" y="1351915"/>
            <a:ext cx="5927725" cy="4799965"/>
          </a:xfrm>
          <a:prstGeom prst="rect">
            <a:avLst/>
          </a:prstGeom>
          <a:noFill/>
        </p:spPr>
        <p:txBody>
          <a:bodyPr wrap="square" rtlCol="0">
            <a:spAutoFit/>
          </a:bodyPr>
          <a:p>
            <a:endParaRPr lang="en-US" altLang="zh-CN"/>
          </a:p>
          <a:p>
            <a:pPr marL="742950" lvl="1" indent="-285750">
              <a:buFont typeface="Arial" panose="020B0604020202020204" pitchFamily="34" charset="0"/>
              <a:buChar char="•"/>
            </a:pPr>
            <a:r>
              <a:rPr lang="en-US" altLang="zh-CN"/>
              <a:t>L2 virtual </a:t>
            </a:r>
            <a:r>
              <a:rPr lang="en-US" altLang="zh-CN"/>
              <a:t>switch</a:t>
            </a:r>
            <a:endParaRPr lang="en-US" altLang="zh-CN"/>
          </a:p>
          <a:p>
            <a:pPr marL="742950" lvl="1" indent="-285750">
              <a:buFont typeface="Arial" panose="020B0604020202020204" pitchFamily="34" charset="0"/>
              <a:buChar char="•"/>
            </a:pPr>
            <a:r>
              <a:rPr lang="en-US" altLang="zh-CN"/>
              <a:t>virtual </a:t>
            </a:r>
            <a:r>
              <a:rPr lang="en-US" altLang="zh-CN"/>
              <a:t>router</a:t>
            </a:r>
            <a:endParaRPr lang="en-US" altLang="zh-CN"/>
          </a:p>
          <a:p>
            <a:pPr marL="742950" lvl="1" indent="-285750">
              <a:buFont typeface="Arial" panose="020B0604020202020204" pitchFamily="34" charset="0"/>
              <a:buChar char="•"/>
            </a:pPr>
            <a:r>
              <a:rPr lang="en-US" altLang="zh-CN"/>
              <a:t> VXLAN pool</a:t>
            </a:r>
            <a:r>
              <a:rPr lang="en-US" altLang="zh-CN"/>
              <a:t>s</a:t>
            </a:r>
            <a:endParaRPr lang="en-US" altLang="zh-CN"/>
          </a:p>
          <a:p>
            <a:pPr marL="742950" lvl="1" indent="-285750">
              <a:buFont typeface="Arial" panose="020B0604020202020204" pitchFamily="34" charset="0"/>
              <a:buChar char="•"/>
            </a:pPr>
            <a:r>
              <a:rPr lang="en-US" altLang="zh-CN"/>
              <a:t>VPC </a:t>
            </a:r>
            <a:r>
              <a:rPr lang="en-US" altLang="zh-CN"/>
              <a:t>network</a:t>
            </a:r>
            <a:endParaRPr lang="en-US" altLang="zh-CN"/>
          </a:p>
          <a:p>
            <a:pPr marL="742950" lvl="1" indent="-285750">
              <a:buFont typeface="Arial" panose="020B0604020202020204" pitchFamily="34" charset="0"/>
              <a:buChar char="•"/>
            </a:pPr>
            <a:r>
              <a:rPr lang="en-US" altLang="zh-CN"/>
              <a:t>HA of Virtual Router</a:t>
            </a:r>
            <a:r>
              <a:rPr lang="en-US" altLang="zh-CN"/>
              <a:t>s</a:t>
            </a:r>
            <a:endParaRPr lang="en-US" altLang="zh-CN"/>
          </a:p>
          <a:p>
            <a:pPr marL="742950" lvl="1" indent="-285750">
              <a:buFont typeface="Arial" panose="020B0604020202020204" pitchFamily="34" charset="0"/>
              <a:buChar char="•"/>
            </a:pPr>
            <a:r>
              <a:rPr lang="en-US" altLang="zh-CN"/>
              <a:t>Virtual IP and Elastic IP  </a:t>
            </a:r>
            <a:endParaRPr lang="en-US" altLang="zh-CN"/>
          </a:p>
          <a:p>
            <a:pPr marL="742950" lvl="1" indent="-285750">
              <a:buFont typeface="Arial" panose="020B0604020202020204" pitchFamily="34" charset="0"/>
              <a:buChar char="•"/>
            </a:pPr>
            <a:r>
              <a:rPr lang="en-US" altLang="zh-CN"/>
              <a:t>Network layer </a:t>
            </a:r>
            <a:r>
              <a:rPr lang="en-US" altLang="zh-CN"/>
              <a:t>loadbalancing </a:t>
            </a:r>
            <a:endParaRPr lang="en-US" altLang="zh-CN"/>
          </a:p>
          <a:p>
            <a:pPr marL="742950" lvl="1" indent="-285750">
              <a:buFont typeface="Arial" panose="020B0604020202020204" pitchFamily="34" charset="0"/>
              <a:buChar char="•"/>
            </a:pPr>
            <a:r>
              <a:rPr lang="en-US" altLang="zh-CN"/>
              <a:t>Network firewall for south-north traffic</a:t>
            </a:r>
            <a:endParaRPr lang="en-US" altLang="zh-CN"/>
          </a:p>
          <a:p>
            <a:pPr marL="742950" lvl="1" indent="-285750">
              <a:buFont typeface="Arial" panose="020B0604020202020204" pitchFamily="34" charset="0"/>
              <a:buChar char="•"/>
            </a:pPr>
            <a:r>
              <a:rPr lang="en-US" altLang="zh-CN"/>
              <a:t>dynamic routing protocol: ospf</a:t>
            </a:r>
            <a:endParaRPr lang="en-US" altLang="zh-CN"/>
          </a:p>
          <a:p>
            <a:pPr marL="742950" lvl="1" indent="-285750">
              <a:buFont typeface="Arial" panose="020B0604020202020204" pitchFamily="34" charset="0"/>
              <a:buChar char="•"/>
            </a:pPr>
            <a:r>
              <a:rPr lang="en-US" altLang="zh-CN"/>
              <a:t> IPsec </a:t>
            </a:r>
            <a:r>
              <a:rPr lang="en-US" altLang="zh-CN"/>
              <a:t>VPN</a:t>
            </a:r>
            <a:endParaRPr lang="en-US" altLang="zh-CN"/>
          </a:p>
          <a:p>
            <a:pPr marL="742950" lvl="1" indent="-285750">
              <a:buFont typeface="Arial" panose="020B0604020202020204" pitchFamily="34" charset="0"/>
              <a:buChar char="•"/>
            </a:pPr>
            <a:r>
              <a:rPr lang="en-US" altLang="zh-CN"/>
              <a:t>SDN Controller</a:t>
            </a:r>
            <a:r>
              <a:rPr lang="en-US" altLang="zh-CN"/>
              <a:t>s</a:t>
            </a:r>
            <a:endParaRPr lang="en-US" altLang="zh-CN"/>
          </a:p>
          <a:p>
            <a:pPr marL="742950" lvl="1" indent="-285750">
              <a:buFont typeface="Arial" panose="020B0604020202020204" pitchFamily="34" charset="0"/>
              <a:buChar char="•"/>
            </a:pPr>
            <a:r>
              <a:rPr lang="en-US" altLang="zh-CN"/>
              <a:t>Microsegementation with distributed firewall for east-west traffic segmentation </a:t>
            </a:r>
            <a:endParaRPr lang="en-US" altLang="zh-CN"/>
          </a:p>
          <a:p>
            <a:pPr marL="742950" lvl="1" indent="-285750">
              <a:buFont typeface="Arial" panose="020B0604020202020204" pitchFamily="34" charset="0"/>
              <a:buChar char="•"/>
            </a:pPr>
            <a:r>
              <a:rPr lang="en-US" altLang="zh-CN"/>
              <a:t> Network topology visibility </a:t>
            </a:r>
            <a:endParaRPr lang="en-US" altLang="zh-CN"/>
          </a:p>
          <a:p>
            <a:endParaRPr lang="en-US" altLang="zh-CN"/>
          </a:p>
          <a:p>
            <a:endParaRPr lang="en-US" altLang="zh-CN"/>
          </a:p>
        </p:txBody>
      </p:sp>
      <p:sp>
        <p:nvSpPr>
          <p:cNvPr id="12" name="Freeform 12"/>
          <p:cNvSpPr/>
          <p:nvPr/>
        </p:nvSpPr>
        <p:spPr>
          <a:xfrm>
            <a:off x="9585047" y="154237"/>
            <a:ext cx="2386190" cy="435480"/>
          </a:xfrm>
          <a:custGeom>
            <a:avLst/>
            <a:gdLst/>
            <a:ahLst/>
            <a:cxnLst/>
            <a:rect l="l" t="t" r="r" b="b"/>
            <a:pathLst>
              <a:path w="7635809" h="1393535">
                <a:moveTo>
                  <a:pt x="0" y="0"/>
                </a:moveTo>
                <a:lnTo>
                  <a:pt x="7635809" y="0"/>
                </a:lnTo>
                <a:lnTo>
                  <a:pt x="7635809" y="1393535"/>
                </a:lnTo>
                <a:lnTo>
                  <a:pt x="0" y="1393535"/>
                </a:lnTo>
                <a:lnTo>
                  <a:pt x="0" y="0"/>
                </a:lnTo>
                <a:close/>
              </a:path>
            </a:pathLst>
          </a:custGeom>
          <a:blipFill>
            <a:blip r:embed="rId1"/>
            <a:stretch>
              <a:fillRect/>
            </a:stretch>
          </a:blipFill>
        </p:spPr>
        <p:txBody>
          <a:bodyPr/>
          <a:lstStyle/>
          <a:p>
            <a:endParaRPr lang="it-IT" sz="565"/>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tags/tag1.xml><?xml version="1.0" encoding="utf-8"?>
<p:tagLst xmlns:p="http://schemas.openxmlformats.org/presentationml/2006/main">
  <p:tag name="KSO_WM_DIAGRAM_VIRTUALLY_FRAME" val="{&quot;height&quot;:407.84259842519685,&quot;left&quot;:50.6,&quot;top&quot;:148.3,&quot;width&quot;:851.0827559055118}"/>
</p:tagLst>
</file>

<file path=ppt/tags/tag10.xml><?xml version="1.0" encoding="utf-8"?>
<p:tagLst xmlns:p="http://schemas.openxmlformats.org/presentationml/2006/main">
  <p:tag name="KSO_WM_DIAGRAM_VIRTUALLY_FRAME" val="{&quot;height&quot;:407.84259842519685,&quot;left&quot;:50.6,&quot;top&quot;:148.3,&quot;width&quot;:851.0827559055118}"/>
</p:tagLst>
</file>

<file path=ppt/tags/tag11.xml><?xml version="1.0" encoding="utf-8"?>
<p:tagLst xmlns:p="http://schemas.openxmlformats.org/presentationml/2006/main">
  <p:tag name="KSO_WM_DIAGRAM_VIRTUALLY_FRAME" val="{&quot;height&quot;:407.84259842519685,&quot;left&quot;:50.6,&quot;top&quot;:148.3,&quot;width&quot;:851.0827559055118}"/>
</p:tagLst>
</file>

<file path=ppt/tags/tag12.xml><?xml version="1.0" encoding="utf-8"?>
<p:tagLst xmlns:p="http://schemas.openxmlformats.org/presentationml/2006/main">
  <p:tag name="KSO_WM_DIAGRAM_VIRTUALLY_FRAME" val="{&quot;height&quot;:407.84259842519685,&quot;left&quot;:50.6,&quot;top&quot;:148.3,&quot;width&quot;:851.0827559055118}"/>
</p:tagLst>
</file>

<file path=ppt/tags/tag13.xml><?xml version="1.0" encoding="utf-8"?>
<p:tagLst xmlns:p="http://schemas.openxmlformats.org/presentationml/2006/main">
  <p:tag name="KSO_WM_DIAGRAM_VIRTUALLY_FRAME" val="{&quot;height&quot;:407.84259842519685,&quot;left&quot;:50.6,&quot;top&quot;:148.3,&quot;width&quot;:851.0827559055118}"/>
</p:tagLst>
</file>

<file path=ppt/tags/tag14.xml><?xml version="1.0" encoding="utf-8"?>
<p:tagLst xmlns:p="http://schemas.openxmlformats.org/presentationml/2006/main">
  <p:tag name="KSO_WM_DIAGRAM_VIRTUALLY_FRAME" val="{&quot;height&quot;:407.84259842519685,&quot;left&quot;:50.6,&quot;top&quot;:148.3,&quot;width&quot;:851.0827559055118}"/>
</p:tagLst>
</file>

<file path=ppt/tags/tag15.xml><?xml version="1.0" encoding="utf-8"?>
<p:tagLst xmlns:p="http://schemas.openxmlformats.org/presentationml/2006/main">
  <p:tag name="KSO_WM_DIAGRAM_VIRTUALLY_FRAME" val="{&quot;height&quot;:407.84259842519685,&quot;left&quot;:50.6,&quot;top&quot;:148.3,&quot;width&quot;:851.0827559055118}"/>
</p:tagLst>
</file>

<file path=ppt/tags/tag16.xml><?xml version="1.0" encoding="utf-8"?>
<p:tagLst xmlns:p="http://schemas.openxmlformats.org/presentationml/2006/main">
  <p:tag name="KSO_WM_DIAGRAM_VIRTUALLY_FRAME" val="{&quot;height&quot;:407.84259842519685,&quot;left&quot;:50.6,&quot;top&quot;:148.3,&quot;width&quot;:851.0827559055118}"/>
</p:tagLst>
</file>

<file path=ppt/tags/tag17.xml><?xml version="1.0" encoding="utf-8"?>
<p:tagLst xmlns:p="http://schemas.openxmlformats.org/presentationml/2006/main">
  <p:tag name="KSO_WM_DIAGRAM_VIRTUALLY_FRAME" val="{&quot;height&quot;:407.84259842519685,&quot;left&quot;:50.6,&quot;top&quot;:148.3,&quot;width&quot;:851.0827559055118}"/>
</p:tagLst>
</file>

<file path=ppt/tags/tag18.xml><?xml version="1.0" encoding="utf-8"?>
<p:tagLst xmlns:p="http://schemas.openxmlformats.org/presentationml/2006/main">
  <p:tag name="KSO_WM_DIAGRAM_VIRTUALLY_FRAME" val="{&quot;height&quot;:407.84259842519685,&quot;left&quot;:50.6,&quot;top&quot;:148.3,&quot;width&quot;:851.0827559055118}"/>
</p:tagLst>
</file>

<file path=ppt/tags/tag19.xml><?xml version="1.0" encoding="utf-8"?>
<p:tagLst xmlns:p="http://schemas.openxmlformats.org/presentationml/2006/main">
  <p:tag name="KSO_WM_DIAGRAM_VIRTUALLY_FRAME" val="{&quot;height&quot;:407.84259842519685,&quot;left&quot;:50.6,&quot;top&quot;:148.3,&quot;width&quot;:851.0827559055118}"/>
</p:tagLst>
</file>

<file path=ppt/tags/tag2.xml><?xml version="1.0" encoding="utf-8"?>
<p:tagLst xmlns:p="http://schemas.openxmlformats.org/presentationml/2006/main">
  <p:tag name="KSO_WM_DIAGRAM_VIRTUALLY_FRAME" val="{&quot;height&quot;:407.84259842519685,&quot;left&quot;:50.6,&quot;top&quot;:148.3,&quot;width&quot;:851.0827559055118}"/>
</p:tagLst>
</file>

<file path=ppt/tags/tag20.xml><?xml version="1.0" encoding="utf-8"?>
<p:tagLst xmlns:p="http://schemas.openxmlformats.org/presentationml/2006/main">
  <p:tag name="KSO_WM_DIAGRAM_VIRTUALLY_FRAME" val="{&quot;height&quot;:407.84259842519685,&quot;left&quot;:50.6,&quot;top&quot;:148.3,&quot;width&quot;:851.0827559055118}"/>
</p:tagLst>
</file>

<file path=ppt/tags/tag21.xml><?xml version="1.0" encoding="utf-8"?>
<p:tagLst xmlns:p="http://schemas.openxmlformats.org/presentationml/2006/main">
  <p:tag name="KSO_WM_DIAGRAM_VIRTUALLY_FRAME" val="{&quot;height&quot;:94.4,&quot;left&quot;:51.639448818897655,&quot;top&quot;:114.75976377952756,&quot;width&quot;:741.2888976377952}"/>
</p:tagLst>
</file>

<file path=ppt/tags/tag22.xml><?xml version="1.0" encoding="utf-8"?>
<p:tagLst xmlns:p="http://schemas.openxmlformats.org/presentationml/2006/main">
  <p:tag name="KSO_WM_DIAGRAM_VIRTUALLY_FRAME" val="{&quot;height&quot;:94.4,&quot;left&quot;:51.639448818897655,&quot;top&quot;:114.75976377952756,&quot;width&quot;:741.2888976377952}"/>
</p:tagLst>
</file>

<file path=ppt/tags/tag23.xml><?xml version="1.0" encoding="utf-8"?>
<p:tagLst xmlns:p="http://schemas.openxmlformats.org/presentationml/2006/main">
  <p:tag name="KSO_WM_DIAGRAM_VIRTUALLY_FRAME" val="{&quot;height&quot;:94.4,&quot;left&quot;:51.639448818897655,&quot;top&quot;:114.75976377952756,&quot;width&quot;:741.2888976377952}"/>
</p:tagLst>
</file>

<file path=ppt/tags/tag24.xml><?xml version="1.0" encoding="utf-8"?>
<p:tagLst xmlns:p="http://schemas.openxmlformats.org/presentationml/2006/main">
  <p:tag name="KSO_WM_DIAGRAM_VIRTUALLY_FRAME" val="{&quot;height&quot;:94.4,&quot;left&quot;:51.639448818897655,&quot;top&quot;:114.75976377952756,&quot;width&quot;:741.2888976377952}"/>
</p:tagLst>
</file>

<file path=ppt/tags/tag25.xml><?xml version="1.0" encoding="utf-8"?>
<p:tagLst xmlns:p="http://schemas.openxmlformats.org/presentationml/2006/main">
  <p:tag name="KSO_WM_DIAGRAM_VIRTUALLY_FRAME" val="{&quot;height&quot;:94.4,&quot;left&quot;:51.639448818897655,&quot;top&quot;:114.75976377952756,&quot;width&quot;:741.2888976377952}"/>
</p:tagLst>
</file>

<file path=ppt/tags/tag26.xml><?xml version="1.0" encoding="utf-8"?>
<p:tagLst xmlns:p="http://schemas.openxmlformats.org/presentationml/2006/main">
  <p:tag name="KSO_WM_DIAGRAM_VIRTUALLY_FRAME" val="{&quot;height&quot;:94.4,&quot;left&quot;:51.639448818897655,&quot;top&quot;:114.75976377952756,&quot;width&quot;:741.2888976377952}"/>
</p:tagLst>
</file>

<file path=ppt/tags/tag27.xml><?xml version="1.0" encoding="utf-8"?>
<p:tagLst xmlns:p="http://schemas.openxmlformats.org/presentationml/2006/main">
  <p:tag name="KSO_WM_DIAGRAM_VIRTUALLY_FRAME" val="{&quot;height&quot;:94.4,&quot;left&quot;:51.639448818897655,&quot;top&quot;:114.75976377952756,&quot;width&quot;:741.2888976377952}"/>
</p:tagLst>
</file>

<file path=ppt/tags/tag28.xml><?xml version="1.0" encoding="utf-8"?>
<p:tagLst xmlns:p="http://schemas.openxmlformats.org/presentationml/2006/main">
  <p:tag name="KSO_WM_DIAGRAM_VIRTUALLY_FRAME" val="{&quot;height&quot;:94.4,&quot;left&quot;:51.639448818897655,&quot;top&quot;:114.75976377952756,&quot;width&quot;:741.2888976377952}"/>
</p:tagLst>
</file>

<file path=ppt/tags/tag29.xml><?xml version="1.0" encoding="utf-8"?>
<p:tagLst xmlns:p="http://schemas.openxmlformats.org/presentationml/2006/main">
  <p:tag name="KSO_WM_DIAGRAM_VIRTUALLY_FRAME" val="{&quot;height&quot;:94.4,&quot;left&quot;:51.639448818897655,&quot;top&quot;:114.75976377952756,&quot;width&quot;:741.2888976377952}"/>
</p:tagLst>
</file>

<file path=ppt/tags/tag3.xml><?xml version="1.0" encoding="utf-8"?>
<p:tagLst xmlns:p="http://schemas.openxmlformats.org/presentationml/2006/main">
  <p:tag name="KSO_WM_DIAGRAM_VIRTUALLY_FRAME" val="{&quot;height&quot;:407.84259842519685,&quot;left&quot;:50.6,&quot;top&quot;:148.3,&quot;width&quot;:851.0827559055118}"/>
</p:tagLst>
</file>

<file path=ppt/tags/tag30.xml><?xml version="1.0" encoding="utf-8"?>
<p:tagLst xmlns:p="http://schemas.openxmlformats.org/presentationml/2006/main">
  <p:tag name="KSO_WM_DIAGRAM_VIRTUALLY_FRAME" val="{&quot;height&quot;:94.4,&quot;left&quot;:51.639448818897655,&quot;top&quot;:114.75976377952756,&quot;width&quot;:741.2888976377952}"/>
</p:tagLst>
</file>

<file path=ppt/tags/tag31.xml><?xml version="1.0" encoding="utf-8"?>
<p:tagLst xmlns:p="http://schemas.openxmlformats.org/presentationml/2006/main">
  <p:tag name="KSO_WM_DIAGRAM_VIRTUALLY_FRAME" val="{&quot;height&quot;:267.00527559055115,&quot;left&quot;:52.861574803149594,&quot;top&quot;:177.9759842519685,&quot;width&quot;:790.5539370078741}"/>
</p:tagLst>
</file>

<file path=ppt/tags/tag32.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3.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4.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5.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6.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37.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8.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39.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4.xml><?xml version="1.0" encoding="utf-8"?>
<p:tagLst xmlns:p="http://schemas.openxmlformats.org/presentationml/2006/main">
  <p:tag name="KSO_WM_DIAGRAM_VIRTUALLY_FRAME" val="{&quot;height&quot;:407.84259842519685,&quot;left&quot;:50.6,&quot;top&quot;:148.3,&quot;width&quot;:851.0827559055118}"/>
</p:tagLst>
</file>

<file path=ppt/tags/tag40.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41.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42.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43.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44.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45.xml><?xml version="1.0" encoding="utf-8"?>
<p:tagLst xmlns:p="http://schemas.openxmlformats.org/presentationml/2006/main">
  <p:tag name="KSO_WM_DIAGRAM_VIRTUALLY_FRAME" val="{&quot;height&quot;:426.8568503937008,&quot;left&quot;:52.861574803149594,&quot;top&quot;:177.9759842519685,&quot;width&quot;:790.5539370078741}"/>
</p:tagLst>
</file>

<file path=ppt/tags/tag46.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47.xml><?xml version="1.0" encoding="utf-8"?>
<p:tagLst xmlns:p="http://schemas.openxmlformats.org/presentationml/2006/main">
  <p:tag name="KSO_WM_DIAGRAM_VIRTUALLY_FRAME" val="{&quot;height&quot;:276.6240157480315,&quot;left&quot;:52.861574803149594,&quot;top&quot;:177.9759842519685,&quot;width&quot;:790.5539370078741}"/>
</p:tagLst>
</file>

<file path=ppt/tags/tag48.xml><?xml version="1.0" encoding="utf-8"?>
<p:tagLst xmlns:p="http://schemas.openxmlformats.org/presentationml/2006/main">
  <p:tag name="KSO_WM_DIAGRAM_VIRTUALLY_FRAME" val="{&quot;height&quot;:496.8749671993488,&quot;left&quot;:40.82503937007873,&quot;top&quot;:71.77503937007874,&quot;width&quot;:633.1000188237182}"/>
</p:tagLst>
</file>

<file path=ppt/tags/tag49.xml><?xml version="1.0" encoding="utf-8"?>
<p:tagLst xmlns:p="http://schemas.openxmlformats.org/presentationml/2006/main">
  <p:tag name="KSO_WM_DIAGRAM_VIRTUALLY_FRAME" val="{&quot;height&quot;:496.8749671993488,&quot;left&quot;:40.82503937007873,&quot;top&quot;:71.77503937007874,&quot;width&quot;:633.1000188237182}"/>
</p:tagLst>
</file>

<file path=ppt/tags/tag5.xml><?xml version="1.0" encoding="utf-8"?>
<p:tagLst xmlns:p="http://schemas.openxmlformats.org/presentationml/2006/main">
  <p:tag name="KSO_WM_DIAGRAM_VIRTUALLY_FRAME" val="{&quot;height&quot;:407.84259842519685,&quot;left&quot;:50.6,&quot;top&quot;:148.3,&quot;width&quot;:851.0827559055118}"/>
</p:tagLst>
</file>

<file path=ppt/tags/tag6.xml><?xml version="1.0" encoding="utf-8"?>
<p:tagLst xmlns:p="http://schemas.openxmlformats.org/presentationml/2006/main">
  <p:tag name="KSO_WM_DIAGRAM_VIRTUALLY_FRAME" val="{&quot;height&quot;:407.84259842519685,&quot;left&quot;:50.6,&quot;top&quot;:148.3,&quot;width&quot;:851.0827559055118}"/>
</p:tagLst>
</file>

<file path=ppt/tags/tag7.xml><?xml version="1.0" encoding="utf-8"?>
<p:tagLst xmlns:p="http://schemas.openxmlformats.org/presentationml/2006/main">
  <p:tag name="KSO_WM_DIAGRAM_VIRTUALLY_FRAME" val="{&quot;height&quot;:407.84259842519685,&quot;left&quot;:50.6,&quot;top&quot;:148.3,&quot;width&quot;:851.0827559055118}"/>
</p:tagLst>
</file>

<file path=ppt/tags/tag8.xml><?xml version="1.0" encoding="utf-8"?>
<p:tagLst xmlns:p="http://schemas.openxmlformats.org/presentationml/2006/main">
  <p:tag name="KSO_WM_DIAGRAM_VIRTUALLY_FRAME" val="{&quot;height&quot;:407.84259842519685,&quot;left&quot;:50.6,&quot;top&quot;:148.3,&quot;width&quot;:851.0827559055118}"/>
</p:tagLst>
</file>

<file path=ppt/tags/tag9.xml><?xml version="1.0" encoding="utf-8"?>
<p:tagLst xmlns:p="http://schemas.openxmlformats.org/presentationml/2006/main">
  <p:tag name="KSO_WM_DIAGRAM_VIRTUALLY_FRAME" val="{&quot;height&quot;:407.84259842519685,&quot;left&quot;:50.6,&quot;top&quot;:148.3,&quot;width&quot;:851.0827559055118}"/>
</p:tagLst>
</file>

<file path=ppt/theme/theme1.xml><?xml version="1.0" encoding="utf-8"?>
<a:theme xmlns:a="http://schemas.openxmlformats.org/drawingml/2006/main" name="1_ZStack模板-浅色">
  <a:themeElements>
    <a:clrScheme name="自定义 208">
      <a:dk1>
        <a:srgbClr val="282828"/>
      </a:dk1>
      <a:lt1>
        <a:srgbClr val="FFFFFF"/>
      </a:lt1>
      <a:dk2>
        <a:srgbClr val="007FDF"/>
      </a:dk2>
      <a:lt2>
        <a:srgbClr val="52C4FF"/>
      </a:lt2>
      <a:accent1>
        <a:srgbClr val="0066CB"/>
      </a:accent1>
      <a:accent2>
        <a:srgbClr val="DAEFFF"/>
      </a:accent2>
      <a:accent3>
        <a:srgbClr val="0000FF"/>
      </a:accent3>
      <a:accent4>
        <a:srgbClr val="F2AE1B"/>
      </a:accent4>
      <a:accent5>
        <a:srgbClr val="45BB79"/>
      </a:accent5>
      <a:accent6>
        <a:srgbClr val="8A65D3"/>
      </a:accent6>
      <a:hlink>
        <a:srgbClr val="007FDF"/>
      </a:hlink>
      <a:folHlink>
        <a:srgbClr val="005EA3"/>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8842</Words>
  <Application>WPS 演示</Application>
  <PresentationFormat>宽屏</PresentationFormat>
  <Paragraphs>413</Paragraphs>
  <Slides>19</Slides>
  <Notes>4</Notes>
  <HiddenSlides>0</HiddenSlides>
  <MMClips>0</MMClips>
  <ScaleCrop>false</ScaleCrop>
  <HeadingPairs>
    <vt:vector size="6" baseType="variant">
      <vt:variant>
        <vt:lpstr>已用的字体</vt:lpstr>
      </vt:variant>
      <vt:variant>
        <vt:i4>36</vt:i4>
      </vt:variant>
      <vt:variant>
        <vt:lpstr>主题</vt:lpstr>
      </vt:variant>
      <vt:variant>
        <vt:i4>1</vt:i4>
      </vt:variant>
      <vt:variant>
        <vt:lpstr>幻灯片标题</vt:lpstr>
      </vt:variant>
      <vt:variant>
        <vt:i4>19</vt:i4>
      </vt:variant>
    </vt:vector>
  </HeadingPairs>
  <TitlesOfParts>
    <vt:vector size="56" baseType="lpstr">
      <vt:lpstr>Arial</vt:lpstr>
      <vt:lpstr>宋体</vt:lpstr>
      <vt:lpstr>Wingdings</vt:lpstr>
      <vt:lpstr>Noto Sans CJK SC 常规体</vt:lpstr>
      <vt:lpstr>微软雅黑</vt:lpstr>
      <vt:lpstr>Noto Sans CJK SC Medium</vt:lpstr>
      <vt:lpstr>Noto Sans CJK SC</vt:lpstr>
      <vt:lpstr>Malgun Gothic</vt:lpstr>
      <vt:lpstr>思源黑体 CN Normal</vt:lpstr>
      <vt:lpstr>黑体</vt:lpstr>
      <vt:lpstr>Arial Black</vt:lpstr>
      <vt:lpstr>Uniform Rounded</vt:lpstr>
      <vt:lpstr>MV Boli</vt:lpstr>
      <vt:lpstr>Arial</vt:lpstr>
      <vt:lpstr>Inter</vt:lpstr>
      <vt:lpstr>Segoe Print</vt:lpstr>
      <vt:lpstr>Noto Sans CJK SC Medium</vt:lpstr>
      <vt:lpstr>Noto Sans CJK SC Bold</vt:lpstr>
      <vt:lpstr>DIN-BoldItalic</vt:lpstr>
      <vt:lpstr>Open Sans</vt:lpstr>
      <vt:lpstr>Yu Gothic UI Semibold</vt:lpstr>
      <vt:lpstr>Noto Sans CJK SC Regular</vt:lpstr>
      <vt:lpstr>Noto Sans CJK SC Regular</vt:lpstr>
      <vt:lpstr>方正中等线繁体</vt:lpstr>
      <vt:lpstr>Poppins</vt:lpstr>
      <vt:lpstr>Century Gothic</vt:lpstr>
      <vt:lpstr>等线</vt:lpstr>
      <vt:lpstr>Calibri</vt:lpstr>
      <vt:lpstr>Noto Sans SC Light</vt:lpstr>
      <vt:lpstr>Noto Sans CJK Regular</vt:lpstr>
      <vt:lpstr>Open Sans</vt:lpstr>
      <vt:lpstr>Arial Unicode MS</vt:lpstr>
      <vt:lpstr>Aptos</vt:lpstr>
      <vt:lpstr>Segoe UI</vt:lpstr>
      <vt:lpstr>MS UI Gothic</vt:lpstr>
      <vt:lpstr>Yu Gothic UI</vt:lpstr>
      <vt:lpstr>1_ZStack模板-浅色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dinimlg093@gmail.com</dc:creator>
  <cp:lastModifiedBy>微信用户</cp:lastModifiedBy>
  <cp:revision>531</cp:revision>
  <dcterms:created xsi:type="dcterms:W3CDTF">2024-03-20T02:28:00Z</dcterms:created>
  <dcterms:modified xsi:type="dcterms:W3CDTF">2025-09-18T16:00:06Z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46934DB62F9543A7956D5CCBEA00D12C_13</vt:lpwstr>
  </property>
  <property fmtid="{D5CDD505-2E9C-101B-9397-08002B2CF9AE}" pid="3" name="KSOProductBuildVer">
    <vt:lpwstr>2052-12.1.0.21915</vt:lpwstr>
  </property>
</Properties>
</file>