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326" r:id="rId5"/>
    <p:sldId id="372" r:id="rId6"/>
    <p:sldId id="331" r:id="rId7"/>
    <p:sldId id="328" r:id="rId8"/>
    <p:sldId id="329" r:id="rId9"/>
    <p:sldId id="364" r:id="rId10"/>
    <p:sldId id="362" r:id="rId11"/>
    <p:sldId id="333" r:id="rId12"/>
    <p:sldId id="330" r:id="rId13"/>
    <p:sldId id="334" r:id="rId14"/>
    <p:sldId id="335" r:id="rId15"/>
    <p:sldId id="365" r:id="rId16"/>
    <p:sldId id="366" r:id="rId17"/>
    <p:sldId id="371" r:id="rId18"/>
    <p:sldId id="368" r:id="rId19"/>
    <p:sldId id="370" r:id="rId20"/>
    <p:sldId id="340" r:id="rId21"/>
    <p:sldId id="373" r:id="rId22"/>
    <p:sldId id="374" r:id="rId23"/>
    <p:sldId id="375" r:id="rId24"/>
    <p:sldId id="369" r:id="rId25"/>
    <p:sldId id="376" r:id="rId26"/>
    <p:sldId id="363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exaVM nDesk Solution" id="{F1398287-A4A1-4DC0-AAA6-0FEB78D5A765}">
          <p14:sldIdLst>
            <p14:sldId id="326"/>
            <p14:sldId id="372"/>
            <p14:sldId id="331"/>
            <p14:sldId id="328"/>
            <p14:sldId id="329"/>
            <p14:sldId id="364"/>
            <p14:sldId id="362"/>
            <p14:sldId id="333"/>
            <p14:sldId id="330"/>
            <p14:sldId id="334"/>
            <p14:sldId id="335"/>
            <p14:sldId id="365"/>
            <p14:sldId id="366"/>
            <p14:sldId id="371"/>
            <p14:sldId id="368"/>
            <p14:sldId id="370"/>
            <p14:sldId id="340"/>
            <p14:sldId id="373"/>
            <p14:sldId id="374"/>
            <p14:sldId id="375"/>
            <p14:sldId id="369"/>
            <p14:sldId id="376"/>
            <p14:sldId id="3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01" userDrawn="1">
          <p15:clr>
            <a:srgbClr val="A4A3A4"/>
          </p15:clr>
        </p15:guide>
        <p15:guide id="2" pos="574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1457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506" userDrawn="1">
          <p15:clr>
            <a:srgbClr val="A4A3A4"/>
          </p15:clr>
        </p15:guide>
        <p15:guide id="7" pos="72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FFA004-2A71-4656-0BEC-000B013FF1B0}" name="Sunny Sun" initials="SS" userId="S::sunny.sun@sangfor.com::3f160f02-ca5c-49a8-b1c9-2313118a1184" providerId="AD"/>
  <p188:author id="{3D19FC5A-3D57-5620-A086-7D06A5780DE0}" name="Jonathan Yeh" initials="JY" userId="Jonathan Yeh" providerId="None"/>
  <p188:author id="{BBEC455E-701C-F43A-93D6-24BE89472603}" name="Darren Du" initials="DD" userId="S::darren.du@sangfor.com::9cf336ed-1e66-40c6-9339-09aca31bb9c2" providerId="AD"/>
  <p188:author id="{2BC945CF-5CB5-FA20-7FBE-19AB466D598C}" name="Sun Sunny" initials="SS" userId="381b79aac6a7f868" providerId="Windows Live"/>
  <p188:author id="{C7E0F8FB-6AAF-10E5-4DCF-7448097C36CC}" name="Joseph Lee" initials="JL" userId="S::joseph.lee@sangfor.com::1028a127-64f3-4572-86c1-8d35857602a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nny Sun" initials="SS" lastIdx="27" clrIdx="0">
    <p:extLst>
      <p:ext uri="{19B8F6BF-5375-455C-9EA6-DF929625EA0E}">
        <p15:presenceInfo xmlns:p15="http://schemas.microsoft.com/office/powerpoint/2012/main" userId="Sunny Su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5037"/>
    <a:srgbClr val="10B8B3"/>
    <a:srgbClr val="F5F5F5"/>
    <a:srgbClr val="36B943"/>
    <a:srgbClr val="2086FA"/>
    <a:srgbClr val="081832"/>
    <a:srgbClr val="070C21"/>
    <a:srgbClr val="091938"/>
    <a:srgbClr val="060611"/>
    <a:srgbClr val="197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2A11A1-1D37-7107-A121-848EAD016279}" v="1" dt="2023-04-19T07:44:36.288"/>
    <p1510:client id="{A6168269-5CD9-446D-8D77-54CF6181EFFF}" v="7" dt="2023-04-19T01:14:40.856"/>
    <p1510:client id="{C4D7A455-EF60-FC40-8BAD-6DDBA19C8D86}" v="544" dt="2023-04-18T11:02:11.1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4" autoAdjust="0"/>
    <p:restoredTop sz="95033" autoAdjust="0"/>
  </p:normalViewPr>
  <p:slideViewPr>
    <p:cSldViewPr snapToGrid="0">
      <p:cViewPr varScale="1">
        <p:scale>
          <a:sx n="82" d="100"/>
          <a:sy n="82" d="100"/>
        </p:scale>
        <p:origin x="763" y="72"/>
      </p:cViewPr>
      <p:guideLst>
        <p:guide orient="horz" pos="4201"/>
        <p:guide pos="574"/>
        <p:guide pos="7129"/>
        <p:guide orient="horz" pos="1457"/>
        <p:guide pos="3840"/>
        <p:guide pos="506"/>
        <p:guide pos="72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1BA8A079-B77F-8645-806C-D26326434B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760DE1-78C1-BE4A-B39F-69EBE48B4D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1EAC1-8918-2842-94AA-40531B1E97D1}" type="datetimeFigureOut">
              <a:rPr kumimoji="1" lang="zh-CN" altLang="en-US" smtClean="0"/>
              <a:t>2026/1/17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E84922-4401-6441-B119-4F71EC92EE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BF13C6-9A52-8D4B-8FBB-D25637A659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8CF1E-A17D-3843-B6B6-E58834CC061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7224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AFBF0-D5CB-4929-9625-B33CD1575C00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717E2-905F-41A6-B63F-8ADEB1A15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729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315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816A6-2499-4EA2-6AEE-8CB9F7D36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6BAE36B-C76B-392E-C232-21243744E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6CE04E8-779F-5524-4107-118D50345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403232-8B72-48EF-DA94-23C2D47E6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486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EBF4F-40E1-6C9E-81AD-85E78E0C9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79EF003-CE98-5CAC-5C77-97E20FD33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F187181-CEE6-8094-55E2-9815AE4025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750A53-651E-7226-5094-344A37CFF8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448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F7041-1433-47B7-AFEC-EE4F232F6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0A42143-2AC8-B0C1-4B83-F0B26F8B4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1545853-F790-2693-2B53-23FACE0A8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FE5A072-00B6-18DE-1315-44F07D3241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020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7BBC5-7500-C4D5-500E-3544AA425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D1D3911-0037-FDAA-7D18-ABE9CE39D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6AB20CD-161D-9BA6-8A18-83CAE1838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B5BC56-BFE4-B34D-04A8-8C650B7B7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163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899E4-9255-1D42-201C-CC4C6E067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E9F1B63-6D2E-E295-EEE3-716B4E173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29B0571-5405-6257-5BC5-762454B18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AD3EA1-DE4A-C436-9362-3636CC861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143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54A41-5F0D-601F-E8EC-21A986D29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51DEC8E-8688-CE69-4636-5FCC751C9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4754160-96D4-430A-30DB-B5DF81E4A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02F7D5B-0DE9-7C8C-1E20-E9CC53D73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672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A1DEB-B9A7-354F-F8D1-2275F4E19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F4C0107-BABF-4A81-C028-3DC77B90D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7A12E41-95BC-9B85-F81C-7392E8FD1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9ADD9B-40E4-6CFE-9A13-67B4C649C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982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D574A-B654-D200-BB47-45C3785EF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DA0E080-DE3B-B3FD-C55B-D84D9C14D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31B0189-B801-A080-B035-3584F73D9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4CD4E7-4D78-A146-65AC-F2B082A84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911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31602-2025-F0CB-7FE1-F123AD614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E3D1BFD-5196-E687-780B-29EC14F05E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5C0CFB1-2323-712C-CD37-8AB012320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7CD47D-B0FF-3A9E-28A4-9FB79C8454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493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9B7C2-C526-49C9-82AA-901F9D746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A0D65FB-80F8-B2F2-0987-5EB9E430E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A064E5A-1565-3D16-1908-C3D0102840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240B49-4BF5-C754-2282-AB2E57350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392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74484-6F43-9D16-989D-D068D16E8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D26C43-DAC0-98B0-631F-1FCF52CF89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C5D218E-11EC-FF47-48E8-7D551EBFC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620B19-D5B4-9493-E661-F0011FE8FD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067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F8348-2450-E37B-6B9E-7342CF0D6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22C78DB-8A48-152A-3904-CD29E5604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EBD0EE0-150F-064B-641B-678E2795A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672BDC-8C62-3CD5-4EA4-3FC998301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013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2170F-D6F1-CECF-7CF5-E9114BCA9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D482275-3CE3-5A84-E064-06109E3DE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1D1A7A0-8002-5B9B-6863-AD07B1EE2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6CFDBF-DA52-3D11-09D6-1E33CA967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973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37CE2-01D4-5F11-AAFB-9FB0DC4D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370B631-2EA3-63CC-9AAD-FBE6E7540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6CEA806-D264-E47F-C837-741B595BC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E6505DA-2D86-ADD8-89E0-80D626D542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720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6707C-4423-8D36-10D4-0943F9087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A8C61B2-D43E-7C2D-46EC-E2C9813540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0E6A6BF-5DDF-9EDF-C0FE-A648E58FFB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5DD65A-19B0-DA55-7669-44B80FCC07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996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9DF55-CDBA-094E-BDB2-C7F1115E8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EC5ED4E-E6A3-E83E-DA87-7F804CD466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362BC53-9D4F-15A5-EFFE-B79E15FC0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6D3F04-BD94-4628-D6BE-7FBA47C20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68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0D8F0-B441-F8F2-F58E-68A940513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6294F4-5B39-4292-BF45-1C536C8876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CDBB951-2E9F-0241-7EBA-E3FFC725D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D972F9-53A9-48A3-481D-68BC7AFA9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34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3E523-866C-16A3-BEDF-3247EAC2D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8D1F59E-43E7-44D3-6DDD-28EA40466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AD755B5-747D-3E09-ED03-C74EF54427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38E107-0CB3-54B4-35B2-A86ADF54F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14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C0356-C50F-AFE0-4CFD-8D821D71F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4C36321-118F-B4D6-241C-95C6B8A065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D4067D-585B-B6E8-C425-CD3F324ADC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85D454-B8B9-2094-8622-822498AC6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58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59D84-55D5-F71D-F712-72D9B18FB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478315E-1DD1-A29A-DC7A-44EAD5942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88EB00F-8868-F89D-63EA-6064F139C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13C06C-1886-B664-6ED6-883DEBF35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525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0CCF0-3F9A-6904-BCA6-17B2692E2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503B42A-B734-8F46-EAD9-6716151863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46DD4E6-1317-A016-D01F-3EC7ACF05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8BDB14-D471-150F-798B-A25D7283AB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863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D58BA-B044-679A-5516-9BEE4EA0A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5B98F33-FABA-6AC4-BFB6-01D4D9F426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B604208-0E01-CBC8-70A9-CF684EFE7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A189A0-F4E8-4EB1-94A9-FC8A2419C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717E2-905F-41A6-B63F-8ADEB1A152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902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无左上蓝色色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0ADC8B5-0932-5344-8F25-65CB5CFA3AD9}"/>
              </a:ext>
            </a:extLst>
          </p:cNvPr>
          <p:cNvSpPr txBox="1"/>
          <p:nvPr userDrawn="1"/>
        </p:nvSpPr>
        <p:spPr>
          <a:xfrm>
            <a:off x="1282390" y="490654"/>
            <a:ext cx="2756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/>
              <a:t>111</a:t>
            </a:r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1720918-DF53-394E-86C0-4A49AD52EC95}"/>
              </a:ext>
            </a:extLst>
          </p:cNvPr>
          <p:cNvSpPr/>
          <p:nvPr userDrawn="1"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022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BEE21BB-F3CA-7B42-9EDB-B88D9824C406}"/>
              </a:ext>
            </a:extLst>
          </p:cNvPr>
          <p:cNvSpPr/>
          <p:nvPr userDrawn="1"/>
        </p:nvSpPr>
        <p:spPr>
          <a:xfrm>
            <a:off x="507045" y="752379"/>
            <a:ext cx="1110824" cy="55972"/>
          </a:xfrm>
          <a:prstGeom prst="rect">
            <a:avLst/>
          </a:prstGeom>
          <a:solidFill>
            <a:srgbClr val="208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94AC42F7-C645-0D47-A9F3-4A1AC540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70" y="347141"/>
            <a:ext cx="6946900" cy="439019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5D0AC65-0C10-764A-9A9B-B3EB2CE761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074" y="321593"/>
            <a:ext cx="1310780" cy="43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17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 userDrawn="1">
          <p15:clr>
            <a:srgbClr val="FBAE40"/>
          </p15:clr>
        </p15:guide>
        <p15:guide id="2" pos="756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6970" userDrawn="1">
          <p15:clr>
            <a:srgbClr val="FBAE40"/>
          </p15:clr>
        </p15:guide>
        <p15:guide id="5" pos="3940" userDrawn="1">
          <p15:clr>
            <a:srgbClr val="FBAE40"/>
          </p15:clr>
        </p15:guide>
        <p15:guide id="6" orient="horz" pos="4042" userDrawn="1">
          <p15:clr>
            <a:srgbClr val="FBAE40"/>
          </p15:clr>
        </p15:guide>
        <p15:guide id="7" orient="horz" pos="429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无左上蓝色色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0ADC8B5-0932-5344-8F25-65CB5CFA3AD9}"/>
              </a:ext>
            </a:extLst>
          </p:cNvPr>
          <p:cNvSpPr txBox="1"/>
          <p:nvPr userDrawn="1"/>
        </p:nvSpPr>
        <p:spPr>
          <a:xfrm>
            <a:off x="1282390" y="490654"/>
            <a:ext cx="2756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/>
              <a:t>111</a:t>
            </a:r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1720918-DF53-394E-86C0-4A49AD52EC95}"/>
              </a:ext>
            </a:extLst>
          </p:cNvPr>
          <p:cNvSpPr/>
          <p:nvPr userDrawn="1"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022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BEE21BB-F3CA-7B42-9EDB-B88D9824C406}"/>
              </a:ext>
            </a:extLst>
          </p:cNvPr>
          <p:cNvSpPr/>
          <p:nvPr userDrawn="1"/>
        </p:nvSpPr>
        <p:spPr>
          <a:xfrm>
            <a:off x="507045" y="752379"/>
            <a:ext cx="1110824" cy="55972"/>
          </a:xfrm>
          <a:prstGeom prst="rect">
            <a:avLst/>
          </a:prstGeom>
          <a:solidFill>
            <a:srgbClr val="208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94AC42F7-C645-0D47-A9F3-4A1AC540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70" y="347141"/>
            <a:ext cx="6946900" cy="439019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38335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 userDrawn="1">
          <p15:clr>
            <a:srgbClr val="FBAE40"/>
          </p15:clr>
        </p15:guide>
        <p15:guide id="2" pos="756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6970" userDrawn="1">
          <p15:clr>
            <a:srgbClr val="FBAE40"/>
          </p15:clr>
        </p15:guide>
        <p15:guide id="5" pos="3940" userDrawn="1">
          <p15:clr>
            <a:srgbClr val="FBAE40"/>
          </p15:clr>
        </p15:guide>
        <p15:guide id="6" orient="horz" pos="4042" userDrawn="1">
          <p15:clr>
            <a:srgbClr val="FBAE40"/>
          </p15:clr>
        </p15:guide>
        <p15:guide id="7" orient="horz" pos="42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421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无左上蓝色色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0ADC8B5-0932-5344-8F25-65CB5CFA3AD9}"/>
              </a:ext>
            </a:extLst>
          </p:cNvPr>
          <p:cNvSpPr txBox="1"/>
          <p:nvPr userDrawn="1"/>
        </p:nvSpPr>
        <p:spPr>
          <a:xfrm>
            <a:off x="1282390" y="490654"/>
            <a:ext cx="2756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/>
              <a:t>111</a:t>
            </a:r>
            <a:endParaRPr kumimoji="1" lang="zh-CN" altLang="en-US"/>
          </a:p>
        </p:txBody>
      </p:sp>
      <p:pic>
        <p:nvPicPr>
          <p:cNvPr id="4" name="图片 3" descr="背景图案, 圆圈&#10;&#10;描述已自动生成">
            <a:extLst>
              <a:ext uri="{FF2B5EF4-FFF2-40B4-BE49-F238E27FC236}">
                <a16:creationId xmlns:a16="http://schemas.microsoft.com/office/drawing/2014/main" id="{3703DF76-03CD-BB47-A442-76EDAECC7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40"/>
          <a:stretch/>
        </p:blipFill>
        <p:spPr>
          <a:xfrm>
            <a:off x="514643" y="0"/>
            <a:ext cx="11162714" cy="647807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E7D55E1-F4BF-E044-BD21-2E5B78929FAA}"/>
              </a:ext>
            </a:extLst>
          </p:cNvPr>
          <p:cNvSpPr/>
          <p:nvPr userDrawn="1"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022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4881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 userDrawn="1">
          <p15:clr>
            <a:srgbClr val="FBAE40"/>
          </p15:clr>
        </p15:guide>
        <p15:guide id="2" pos="756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6970" userDrawn="1">
          <p15:clr>
            <a:srgbClr val="FBAE40"/>
          </p15:clr>
        </p15:guide>
        <p15:guide id="5" pos="3940" userDrawn="1">
          <p15:clr>
            <a:srgbClr val="FBAE40"/>
          </p15:clr>
        </p15:guide>
        <p15:guide id="6" orient="horz" pos="4042" userDrawn="1">
          <p15:clr>
            <a:srgbClr val="FBAE40"/>
          </p15:clr>
        </p15:guide>
        <p15:guide id="7" orient="horz" pos="429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E72AA98-09B4-A041-9B29-98CBE2D80756}"/>
              </a:ext>
            </a:extLst>
          </p:cNvPr>
          <p:cNvSpPr/>
          <p:nvPr userDrawn="1"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022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3192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36600" y="2740025"/>
            <a:ext cx="6946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32796" y="6433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795C62BC-63D8-4176-937B-D5EBCAA09F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82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2" r:id="rId3"/>
    <p:sldLayoutId id="2147483661" r:id="rId4"/>
    <p:sldLayoutId id="2147483650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jpeg"/><Relationship Id="rId3" Type="http://schemas.openxmlformats.org/officeDocument/2006/relationships/image" Target="../media/image38.png"/><Relationship Id="rId21" Type="http://schemas.openxmlformats.org/officeDocument/2006/relationships/image" Target="../media/image56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4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>
            <a:extLst>
              <a:ext uri="{FF2B5EF4-FFF2-40B4-BE49-F238E27FC236}">
                <a16:creationId xmlns:a16="http://schemas.microsoft.com/office/drawing/2014/main" id="{73856F99-7245-347E-975E-3214025D106D}"/>
              </a:ext>
            </a:extLst>
          </p:cNvPr>
          <p:cNvSpPr/>
          <p:nvPr/>
        </p:nvSpPr>
        <p:spPr>
          <a:xfrm>
            <a:off x="560762" y="2337425"/>
            <a:ext cx="8154030" cy="92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 sz="3200" b="1">
                <a:solidFill>
                  <a:srgbClr val="FFFFFF"/>
                </a:solidFill>
              </a:defRPr>
            </a:pPr>
            <a:r>
              <a:rPr lang="en-US" altLang="zh-CN" sz="5400" dirty="0" err="1">
                <a:solidFill>
                  <a:srgbClr val="10B8B3"/>
                </a:solidFill>
              </a:rPr>
              <a:t>NexaVM</a:t>
            </a:r>
            <a:r>
              <a:rPr lang="en-US" altLang="zh-CN" sz="5400" dirty="0">
                <a:solidFill>
                  <a:srgbClr val="10B8B3"/>
                </a:solidFill>
              </a:rPr>
              <a:t> </a:t>
            </a:r>
            <a:r>
              <a:rPr lang="en-US" altLang="zh-CN" sz="5400" dirty="0" err="1">
                <a:solidFill>
                  <a:srgbClr val="10B8B3"/>
                </a:solidFill>
              </a:rPr>
              <a:t>nDesk</a:t>
            </a:r>
            <a:r>
              <a:rPr lang="en-US" altLang="zh-CN" sz="5400" dirty="0">
                <a:solidFill>
                  <a:srgbClr val="10B8B3"/>
                </a:solidFill>
              </a:rPr>
              <a:t> VDI</a:t>
            </a:r>
            <a:endParaRPr lang="en-US" altLang="zh-CN" sz="5400" b="1" dirty="0">
              <a:solidFill>
                <a:srgbClr val="10B8B3"/>
              </a:solidFill>
            </a:endParaRPr>
          </a:p>
        </p:txBody>
      </p:sp>
      <p:cxnSp>
        <p:nvCxnSpPr>
          <p:cNvPr id="21" name="Straight Connector 4">
            <a:extLst>
              <a:ext uri="{FF2B5EF4-FFF2-40B4-BE49-F238E27FC236}">
                <a16:creationId xmlns:a16="http://schemas.microsoft.com/office/drawing/2014/main" id="{F6D53BC6-E95A-0AB4-294E-18CF6774E470}"/>
              </a:ext>
            </a:extLst>
          </p:cNvPr>
          <p:cNvCxnSpPr>
            <a:cxnSpLocks/>
          </p:cNvCxnSpPr>
          <p:nvPr/>
        </p:nvCxnSpPr>
        <p:spPr>
          <a:xfrm>
            <a:off x="619756" y="3450025"/>
            <a:ext cx="6545929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0E0F42B-21F9-D0AC-4956-270FA5357063}"/>
              </a:ext>
            </a:extLst>
          </p:cNvPr>
          <p:cNvSpPr txBox="1"/>
          <p:nvPr/>
        </p:nvSpPr>
        <p:spPr>
          <a:xfrm>
            <a:off x="560762" y="3679317"/>
            <a:ext cx="69412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E85037"/>
                </a:solidFill>
                <a:latin typeface="Century Gothic" panose="020B0502020202020204" pitchFamily="34" charset="0"/>
                <a:ea typeface="微软雅黑" charset="-122"/>
              </a:rPr>
              <a:t>Seamless Desktop Experience, Secure and</a:t>
            </a:r>
          </a:p>
          <a:p>
            <a:r>
              <a:rPr lang="en-US" altLang="zh-CN" sz="2400" b="1" dirty="0">
                <a:solidFill>
                  <a:srgbClr val="E85037"/>
                </a:solidFill>
                <a:latin typeface="Century Gothic" panose="020B0502020202020204" pitchFamily="34" charset="0"/>
                <a:ea typeface="微软雅黑" charset="-122"/>
              </a:rPr>
              <a:t>Efficient Digital Workspace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AEFA57-28A9-233C-DF38-336CC1DD402C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347EBA-7140-FD71-C291-3FAE64AC7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62" y="542059"/>
            <a:ext cx="2019582" cy="4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70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A704CDD-682B-F542-5FB2-041D48A96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A9CB571-C606-C977-6BC0-A147CE5E0B7B}"/>
              </a:ext>
            </a:extLst>
          </p:cNvPr>
          <p:cNvSpPr txBox="1"/>
          <p:nvPr/>
        </p:nvSpPr>
        <p:spPr>
          <a:xfrm>
            <a:off x="346516" y="404430"/>
            <a:ext cx="11074153" cy="405102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VDI is Popular in Many Industrial Sectors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EF63309B-1AB1-CD4E-A25A-2D32F50B4459}"/>
              </a:ext>
            </a:extLst>
          </p:cNvPr>
          <p:cNvCxnSpPr>
            <a:cxnSpLocks/>
          </p:cNvCxnSpPr>
          <p:nvPr/>
        </p:nvCxnSpPr>
        <p:spPr>
          <a:xfrm>
            <a:off x="345230" y="809532"/>
            <a:ext cx="5887619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113A5E1-4D4B-7522-0DD0-6B0A6208C74E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grpSp>
        <p:nvGrpSpPr>
          <p:cNvPr id="3" name="组合 4">
            <a:extLst>
              <a:ext uri="{FF2B5EF4-FFF2-40B4-BE49-F238E27FC236}">
                <a16:creationId xmlns:a16="http://schemas.microsoft.com/office/drawing/2014/main" id="{E52DCF68-10CC-6761-A9F9-5F0228B47A94}"/>
              </a:ext>
            </a:extLst>
          </p:cNvPr>
          <p:cNvGrpSpPr/>
          <p:nvPr/>
        </p:nvGrpSpPr>
        <p:grpSpPr>
          <a:xfrm>
            <a:off x="896744" y="1363744"/>
            <a:ext cx="10415445" cy="4608000"/>
            <a:chOff x="746738" y="1464733"/>
            <a:chExt cx="10216832" cy="4374381"/>
          </a:xfrm>
        </p:grpSpPr>
        <p:grpSp>
          <p:nvGrpSpPr>
            <p:cNvPr id="4" name="图形 6">
              <a:extLst>
                <a:ext uri="{FF2B5EF4-FFF2-40B4-BE49-F238E27FC236}">
                  <a16:creationId xmlns:a16="http://schemas.microsoft.com/office/drawing/2014/main" id="{D4519D6E-1064-EE66-FD23-4B76465C1424}"/>
                </a:ext>
              </a:extLst>
            </p:cNvPr>
            <p:cNvGrpSpPr/>
            <p:nvPr/>
          </p:nvGrpSpPr>
          <p:grpSpPr>
            <a:xfrm>
              <a:off x="746738" y="1464733"/>
              <a:ext cx="10216832" cy="2047533"/>
              <a:chOff x="3124565" y="2161367"/>
              <a:chExt cx="5920100" cy="1186434"/>
            </a:xfrm>
          </p:grpSpPr>
          <p:sp>
            <p:nvSpPr>
              <p:cNvPr id="52" name="任意形状 162">
                <a:extLst>
                  <a:ext uri="{FF2B5EF4-FFF2-40B4-BE49-F238E27FC236}">
                    <a16:creationId xmlns:a16="http://schemas.microsoft.com/office/drawing/2014/main" id="{AD699D0E-9819-47EA-FBCF-A9D8D8C864F0}"/>
                  </a:ext>
                </a:extLst>
              </p:cNvPr>
              <p:cNvSpPr/>
              <p:nvPr/>
            </p:nvSpPr>
            <p:spPr>
              <a:xfrm>
                <a:off x="3124565" y="2161367"/>
                <a:ext cx="1899665" cy="1186434"/>
              </a:xfrm>
              <a:custGeom>
                <a:avLst/>
                <a:gdLst>
                  <a:gd name="connsiteX0" fmla="*/ 0 w 1899665"/>
                  <a:gd name="connsiteY0" fmla="*/ 0 h 1186434"/>
                  <a:gd name="connsiteX1" fmla="*/ 1899666 w 1899665"/>
                  <a:gd name="connsiteY1" fmla="*/ 0 h 1186434"/>
                  <a:gd name="connsiteX2" fmla="*/ 1899666 w 1899665"/>
                  <a:gd name="connsiteY2" fmla="*/ 1186434 h 1186434"/>
                  <a:gd name="connsiteX3" fmla="*/ 0 w 1899665"/>
                  <a:gd name="connsiteY3" fmla="*/ 1186434 h 1186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9665" h="1186434">
                    <a:moveTo>
                      <a:pt x="0" y="0"/>
                    </a:moveTo>
                    <a:lnTo>
                      <a:pt x="1899666" y="0"/>
                    </a:lnTo>
                    <a:lnTo>
                      <a:pt x="1899666" y="1186434"/>
                    </a:lnTo>
                    <a:lnTo>
                      <a:pt x="0" y="1186434"/>
                    </a:lnTo>
                    <a:close/>
                  </a:path>
                </a:pathLst>
              </a:custGeom>
              <a:solidFill>
                <a:srgbClr val="1C5FF4">
                  <a:alpha val="20000"/>
                </a:srgbClr>
              </a:solidFill>
              <a:ln w="12700" cap="flat">
                <a:solidFill>
                  <a:srgbClr val="E8503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4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任意形状 163">
                <a:extLst>
                  <a:ext uri="{FF2B5EF4-FFF2-40B4-BE49-F238E27FC236}">
                    <a16:creationId xmlns:a16="http://schemas.microsoft.com/office/drawing/2014/main" id="{4101735D-4379-6AA3-5B13-247EB78ED540}"/>
                  </a:ext>
                </a:extLst>
              </p:cNvPr>
              <p:cNvSpPr/>
              <p:nvPr/>
            </p:nvSpPr>
            <p:spPr>
              <a:xfrm>
                <a:off x="3124565" y="2161367"/>
                <a:ext cx="1899666" cy="245790"/>
              </a:xfrm>
              <a:custGeom>
                <a:avLst/>
                <a:gdLst>
                  <a:gd name="connsiteX0" fmla="*/ 0 w 1894728"/>
                  <a:gd name="connsiteY0" fmla="*/ 0 h 245790"/>
                  <a:gd name="connsiteX1" fmla="*/ 1894728 w 1894728"/>
                  <a:gd name="connsiteY1" fmla="*/ 0 h 245790"/>
                  <a:gd name="connsiteX2" fmla="*/ 1894728 w 1894728"/>
                  <a:gd name="connsiteY2" fmla="*/ 245791 h 245790"/>
                  <a:gd name="connsiteX3" fmla="*/ 0 w 1894728"/>
                  <a:gd name="connsiteY3" fmla="*/ 245791 h 24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4728" h="245790">
                    <a:moveTo>
                      <a:pt x="0" y="0"/>
                    </a:moveTo>
                    <a:lnTo>
                      <a:pt x="1894728" y="0"/>
                    </a:lnTo>
                    <a:lnTo>
                      <a:pt x="1894728" y="245791"/>
                    </a:lnTo>
                    <a:lnTo>
                      <a:pt x="0" y="245791"/>
                    </a:lnTo>
                    <a:close/>
                  </a:path>
                </a:pathLst>
              </a:custGeom>
              <a:solidFill>
                <a:srgbClr val="E85037"/>
              </a:solidFill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zh-CN" altLang="en-US" sz="1600" b="1" spc="0" baseline="0" dirty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Bold"/>
                    <a:rtl val="0"/>
                  </a:rPr>
                  <a:t>General Enterprise </a:t>
                </a:r>
              </a:p>
            </p:txBody>
          </p:sp>
          <p:sp>
            <p:nvSpPr>
              <p:cNvPr id="54" name="任意形状 164">
                <a:extLst>
                  <a:ext uri="{FF2B5EF4-FFF2-40B4-BE49-F238E27FC236}">
                    <a16:creationId xmlns:a16="http://schemas.microsoft.com/office/drawing/2014/main" id="{5B1BE7D4-9769-FC85-AFE1-7FACF194E710}"/>
                  </a:ext>
                </a:extLst>
              </p:cNvPr>
              <p:cNvSpPr/>
              <p:nvPr/>
            </p:nvSpPr>
            <p:spPr>
              <a:xfrm>
                <a:off x="5137251" y="2161367"/>
                <a:ext cx="1894728" cy="1186434"/>
              </a:xfrm>
              <a:custGeom>
                <a:avLst/>
                <a:gdLst>
                  <a:gd name="connsiteX0" fmla="*/ 0 w 1894728"/>
                  <a:gd name="connsiteY0" fmla="*/ 0 h 1186434"/>
                  <a:gd name="connsiteX1" fmla="*/ 1894728 w 1894728"/>
                  <a:gd name="connsiteY1" fmla="*/ 0 h 1186434"/>
                  <a:gd name="connsiteX2" fmla="*/ 1894728 w 1894728"/>
                  <a:gd name="connsiteY2" fmla="*/ 1186434 h 1186434"/>
                  <a:gd name="connsiteX3" fmla="*/ 0 w 1894728"/>
                  <a:gd name="connsiteY3" fmla="*/ 1186434 h 1186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4728" h="1186434">
                    <a:moveTo>
                      <a:pt x="0" y="0"/>
                    </a:moveTo>
                    <a:lnTo>
                      <a:pt x="1894728" y="0"/>
                    </a:lnTo>
                    <a:lnTo>
                      <a:pt x="1894728" y="1186434"/>
                    </a:lnTo>
                    <a:lnTo>
                      <a:pt x="0" y="1186434"/>
                    </a:lnTo>
                    <a:close/>
                  </a:path>
                </a:pathLst>
              </a:custGeom>
              <a:solidFill>
                <a:srgbClr val="1C5FF4">
                  <a:alpha val="20000"/>
                </a:srgbClr>
              </a:solidFill>
              <a:ln w="12700" cap="flat">
                <a:solidFill>
                  <a:srgbClr val="91D24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40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5" name="任意形状 165">
                <a:extLst>
                  <a:ext uri="{FF2B5EF4-FFF2-40B4-BE49-F238E27FC236}">
                    <a16:creationId xmlns:a16="http://schemas.microsoft.com/office/drawing/2014/main" id="{375A39BE-D77C-BA86-0E32-597AA5B80AAA}"/>
                  </a:ext>
                </a:extLst>
              </p:cNvPr>
              <p:cNvSpPr/>
              <p:nvPr/>
            </p:nvSpPr>
            <p:spPr>
              <a:xfrm>
                <a:off x="5137251" y="2161367"/>
                <a:ext cx="1899665" cy="245790"/>
              </a:xfrm>
              <a:custGeom>
                <a:avLst/>
                <a:gdLst>
                  <a:gd name="connsiteX0" fmla="*/ 0 w 1899665"/>
                  <a:gd name="connsiteY0" fmla="*/ 0 h 245790"/>
                  <a:gd name="connsiteX1" fmla="*/ 1899666 w 1899665"/>
                  <a:gd name="connsiteY1" fmla="*/ 0 h 245790"/>
                  <a:gd name="connsiteX2" fmla="*/ 1899666 w 1899665"/>
                  <a:gd name="connsiteY2" fmla="*/ 245791 h 245790"/>
                  <a:gd name="connsiteX3" fmla="*/ 0 w 1899665"/>
                  <a:gd name="connsiteY3" fmla="*/ 245791 h 24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9665" h="245790">
                    <a:moveTo>
                      <a:pt x="0" y="0"/>
                    </a:moveTo>
                    <a:lnTo>
                      <a:pt x="1899666" y="0"/>
                    </a:lnTo>
                    <a:lnTo>
                      <a:pt x="1899666" y="245791"/>
                    </a:lnTo>
                    <a:lnTo>
                      <a:pt x="0" y="245791"/>
                    </a:lnTo>
                    <a:close/>
                  </a:path>
                </a:pathLst>
              </a:custGeom>
              <a:solidFill>
                <a:srgbClr val="91D24F"/>
              </a:solidFill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zh-CN" altLang="en-US" sz="1600" b="1" spc="0" baseline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Bold"/>
                    <a:rtl val="0"/>
                  </a:rPr>
                  <a:t>Education</a:t>
                </a:r>
              </a:p>
            </p:txBody>
          </p:sp>
          <p:sp>
            <p:nvSpPr>
              <p:cNvPr id="56" name="任意形状 166">
                <a:extLst>
                  <a:ext uri="{FF2B5EF4-FFF2-40B4-BE49-F238E27FC236}">
                    <a16:creationId xmlns:a16="http://schemas.microsoft.com/office/drawing/2014/main" id="{6A8A1B67-A38F-DE46-464C-0A1BCFB41405}"/>
                  </a:ext>
                </a:extLst>
              </p:cNvPr>
              <p:cNvSpPr/>
              <p:nvPr/>
            </p:nvSpPr>
            <p:spPr>
              <a:xfrm>
                <a:off x="7145274" y="2161367"/>
                <a:ext cx="1894728" cy="1186434"/>
              </a:xfrm>
              <a:custGeom>
                <a:avLst/>
                <a:gdLst>
                  <a:gd name="connsiteX0" fmla="*/ 0 w 1894728"/>
                  <a:gd name="connsiteY0" fmla="*/ 0 h 1186434"/>
                  <a:gd name="connsiteX1" fmla="*/ 1894728 w 1894728"/>
                  <a:gd name="connsiteY1" fmla="*/ 0 h 1186434"/>
                  <a:gd name="connsiteX2" fmla="*/ 1894728 w 1894728"/>
                  <a:gd name="connsiteY2" fmla="*/ 1186434 h 1186434"/>
                  <a:gd name="connsiteX3" fmla="*/ 0 w 1894728"/>
                  <a:gd name="connsiteY3" fmla="*/ 1186434 h 1186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4728" h="1186434">
                    <a:moveTo>
                      <a:pt x="0" y="0"/>
                    </a:moveTo>
                    <a:lnTo>
                      <a:pt x="1894728" y="0"/>
                    </a:lnTo>
                    <a:lnTo>
                      <a:pt x="1894728" y="1186434"/>
                    </a:lnTo>
                    <a:lnTo>
                      <a:pt x="0" y="1186434"/>
                    </a:lnTo>
                    <a:close/>
                  </a:path>
                </a:pathLst>
              </a:custGeom>
              <a:solidFill>
                <a:srgbClr val="1C5FF4">
                  <a:alpha val="20000"/>
                </a:srgbClr>
              </a:solidFill>
              <a:ln w="12700" cap="flat">
                <a:solidFill>
                  <a:srgbClr val="10B8B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40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7" name="任意形状 167">
                <a:extLst>
                  <a:ext uri="{FF2B5EF4-FFF2-40B4-BE49-F238E27FC236}">
                    <a16:creationId xmlns:a16="http://schemas.microsoft.com/office/drawing/2014/main" id="{FC876C9A-071A-7869-F272-107C49B3DC9D}"/>
                  </a:ext>
                </a:extLst>
              </p:cNvPr>
              <p:cNvSpPr/>
              <p:nvPr/>
            </p:nvSpPr>
            <p:spPr>
              <a:xfrm>
                <a:off x="7149937" y="2161367"/>
                <a:ext cx="1894728" cy="245790"/>
              </a:xfrm>
              <a:custGeom>
                <a:avLst/>
                <a:gdLst>
                  <a:gd name="connsiteX0" fmla="*/ 0 w 1894728"/>
                  <a:gd name="connsiteY0" fmla="*/ 0 h 245790"/>
                  <a:gd name="connsiteX1" fmla="*/ 1894728 w 1894728"/>
                  <a:gd name="connsiteY1" fmla="*/ 0 h 245790"/>
                  <a:gd name="connsiteX2" fmla="*/ 1894728 w 1894728"/>
                  <a:gd name="connsiteY2" fmla="*/ 245791 h 245790"/>
                  <a:gd name="connsiteX3" fmla="*/ 0 w 1894728"/>
                  <a:gd name="connsiteY3" fmla="*/ 245791 h 24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4728" h="245790">
                    <a:moveTo>
                      <a:pt x="0" y="0"/>
                    </a:moveTo>
                    <a:lnTo>
                      <a:pt x="1894728" y="0"/>
                    </a:lnTo>
                    <a:lnTo>
                      <a:pt x="1894728" y="245791"/>
                    </a:lnTo>
                    <a:lnTo>
                      <a:pt x="0" y="245791"/>
                    </a:lnTo>
                    <a:close/>
                  </a:path>
                </a:pathLst>
              </a:custGeom>
              <a:solidFill>
                <a:srgbClr val="10B8B3"/>
              </a:solidFill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zh-CN" altLang="en-US" sz="1600" b="1" spc="0" baseline="0" dirty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Bold"/>
                    <a:rtl val="0"/>
                  </a:rPr>
                  <a:t>Manufacturing</a:t>
                </a:r>
              </a:p>
            </p:txBody>
          </p:sp>
        </p:grpSp>
        <p:grpSp>
          <p:nvGrpSpPr>
            <p:cNvPr id="9" name="图形 6">
              <a:extLst>
                <a:ext uri="{FF2B5EF4-FFF2-40B4-BE49-F238E27FC236}">
                  <a16:creationId xmlns:a16="http://schemas.microsoft.com/office/drawing/2014/main" id="{F225590E-CBE3-FD49-C694-856DB4FA4EFC}"/>
                </a:ext>
              </a:extLst>
            </p:cNvPr>
            <p:cNvGrpSpPr/>
            <p:nvPr/>
          </p:nvGrpSpPr>
          <p:grpSpPr>
            <a:xfrm>
              <a:off x="1781898" y="2055864"/>
              <a:ext cx="2169876" cy="1263232"/>
              <a:chOff x="3724385" y="2503895"/>
              <a:chExt cx="1257326" cy="731974"/>
            </a:xfrm>
          </p:grpSpPr>
          <p:sp>
            <p:nvSpPr>
              <p:cNvPr id="50" name="任意形状 160">
                <a:extLst>
                  <a:ext uri="{FF2B5EF4-FFF2-40B4-BE49-F238E27FC236}">
                    <a16:creationId xmlns:a16="http://schemas.microsoft.com/office/drawing/2014/main" id="{EE8B2AEC-9EC9-D234-964F-F5F30F08BBA7}"/>
                  </a:ext>
                </a:extLst>
              </p:cNvPr>
              <p:cNvSpPr/>
              <p:nvPr/>
            </p:nvSpPr>
            <p:spPr>
              <a:xfrm>
                <a:off x="3758793" y="2545963"/>
                <a:ext cx="1222918" cy="659739"/>
              </a:xfrm>
              <a:custGeom>
                <a:avLst/>
                <a:gdLst>
                  <a:gd name="connsiteX0" fmla="*/ 0 w 1222918"/>
                  <a:gd name="connsiteY0" fmla="*/ 0 h 659739"/>
                  <a:gd name="connsiteX1" fmla="*/ 1222919 w 1222918"/>
                  <a:gd name="connsiteY1" fmla="*/ 0 h 659739"/>
                  <a:gd name="connsiteX2" fmla="*/ 1222919 w 1222918"/>
                  <a:gd name="connsiteY2" fmla="*/ 659740 h 659739"/>
                  <a:gd name="connsiteX3" fmla="*/ 0 w 1222918"/>
                  <a:gd name="connsiteY3" fmla="*/ 659740 h 659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918" h="659739">
                    <a:moveTo>
                      <a:pt x="0" y="0"/>
                    </a:moveTo>
                    <a:lnTo>
                      <a:pt x="1222919" y="0"/>
                    </a:lnTo>
                    <a:lnTo>
                      <a:pt x="1222919" y="659740"/>
                    </a:lnTo>
                    <a:lnTo>
                      <a:pt x="0" y="659740"/>
                    </a:lnTo>
                    <a:close/>
                  </a:path>
                </a:pathLst>
              </a:custGeom>
              <a:no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40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文本框 161">
                <a:extLst>
                  <a:ext uri="{FF2B5EF4-FFF2-40B4-BE49-F238E27FC236}">
                    <a16:creationId xmlns:a16="http://schemas.microsoft.com/office/drawing/2014/main" id="{BF20FE32-2571-E548-EB41-9B9D07A7A019}"/>
                  </a:ext>
                </a:extLst>
              </p:cNvPr>
              <p:cNvSpPr txBox="1"/>
              <p:nvPr/>
            </p:nvSpPr>
            <p:spPr>
              <a:xfrm>
                <a:off x="3724385" y="2503895"/>
                <a:ext cx="1097904" cy="731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400" spc="0" baseline="0" dirty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Secure Office</a:t>
                </a:r>
              </a:p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400" spc="0" baseline="0" dirty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Remote Work</a:t>
                </a:r>
              </a:p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400" spc="0" baseline="0" dirty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Call Center</a:t>
                </a:r>
              </a:p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400" spc="0" baseline="0" dirty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R&amp;D Department</a:t>
                </a:r>
                <a:endParaRPr lang="zh-CN" altLang="en-US" sz="1400" spc="0" baseline="0" dirty="0">
                  <a:ln/>
                  <a:solidFill>
                    <a:schemeClr val="bg1"/>
                  </a:solidFill>
                  <a:latin typeface="Century Gothic" panose="020B0502020202020204" pitchFamily="34" charset="0"/>
                  <a:sym typeface="ProximaNova-Regular"/>
                  <a:rtl val="0"/>
                </a:endParaRPr>
              </a:p>
            </p:txBody>
          </p:sp>
        </p:grpSp>
        <p:grpSp>
          <p:nvGrpSpPr>
            <p:cNvPr id="26" name="图形 6">
              <a:extLst>
                <a:ext uri="{FF2B5EF4-FFF2-40B4-BE49-F238E27FC236}">
                  <a16:creationId xmlns:a16="http://schemas.microsoft.com/office/drawing/2014/main" id="{512FA527-4BCC-3A61-00E3-C896C363EE6F}"/>
                </a:ext>
              </a:extLst>
            </p:cNvPr>
            <p:cNvGrpSpPr/>
            <p:nvPr/>
          </p:nvGrpSpPr>
          <p:grpSpPr>
            <a:xfrm>
              <a:off x="8739698" y="2055864"/>
              <a:ext cx="2143380" cy="1211170"/>
              <a:chOff x="7756057" y="2503895"/>
              <a:chExt cx="1241973" cy="701807"/>
            </a:xfrm>
          </p:grpSpPr>
          <p:sp>
            <p:nvSpPr>
              <p:cNvPr id="48" name="任意形状 158">
                <a:extLst>
                  <a:ext uri="{FF2B5EF4-FFF2-40B4-BE49-F238E27FC236}">
                    <a16:creationId xmlns:a16="http://schemas.microsoft.com/office/drawing/2014/main" id="{EB5DA143-CC41-E397-3F50-BA2A4CD19212}"/>
                  </a:ext>
                </a:extLst>
              </p:cNvPr>
              <p:cNvSpPr/>
              <p:nvPr/>
            </p:nvSpPr>
            <p:spPr>
              <a:xfrm>
                <a:off x="7775112" y="2545963"/>
                <a:ext cx="1222918" cy="659739"/>
              </a:xfrm>
              <a:custGeom>
                <a:avLst/>
                <a:gdLst>
                  <a:gd name="connsiteX0" fmla="*/ 0 w 1222918"/>
                  <a:gd name="connsiteY0" fmla="*/ 0 h 659739"/>
                  <a:gd name="connsiteX1" fmla="*/ 1222919 w 1222918"/>
                  <a:gd name="connsiteY1" fmla="*/ 0 h 659739"/>
                  <a:gd name="connsiteX2" fmla="*/ 1222919 w 1222918"/>
                  <a:gd name="connsiteY2" fmla="*/ 659740 h 659739"/>
                  <a:gd name="connsiteX3" fmla="*/ 0 w 1222918"/>
                  <a:gd name="connsiteY3" fmla="*/ 659740 h 659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918" h="659739">
                    <a:moveTo>
                      <a:pt x="0" y="0"/>
                    </a:moveTo>
                    <a:lnTo>
                      <a:pt x="1222919" y="0"/>
                    </a:lnTo>
                    <a:lnTo>
                      <a:pt x="1222919" y="659740"/>
                    </a:lnTo>
                    <a:lnTo>
                      <a:pt x="0" y="659740"/>
                    </a:lnTo>
                    <a:close/>
                  </a:path>
                </a:pathLst>
              </a:custGeom>
              <a:no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40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9" name="文本框 159">
                <a:extLst>
                  <a:ext uri="{FF2B5EF4-FFF2-40B4-BE49-F238E27FC236}">
                    <a16:creationId xmlns:a16="http://schemas.microsoft.com/office/drawing/2014/main" id="{A90D6B24-2D4F-4029-51EF-358690253C28}"/>
                  </a:ext>
                </a:extLst>
              </p:cNvPr>
              <p:cNvSpPr txBox="1"/>
              <p:nvPr/>
            </p:nvSpPr>
            <p:spPr>
              <a:xfrm>
                <a:off x="7756057" y="2503895"/>
                <a:ext cx="1009664" cy="382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spc="0" baseline="0" dirty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Production Line</a:t>
                </a:r>
                <a:endParaRPr lang="en-US" altLang="zh-CN" sz="1400" spc="0" baseline="0" dirty="0">
                  <a:ln/>
                  <a:solidFill>
                    <a:schemeClr val="bg1"/>
                  </a:solidFill>
                  <a:latin typeface="Century Gothic" panose="020B0502020202020204" pitchFamily="34" charset="0"/>
                  <a:sym typeface="ProximaNova-Regular"/>
                  <a:rtl val="0"/>
                </a:endParaRPr>
              </a:p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400" spc="0" baseline="0" dirty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Product Design</a:t>
                </a:r>
              </a:p>
            </p:txBody>
          </p:sp>
        </p:grpSp>
        <p:grpSp>
          <p:nvGrpSpPr>
            <p:cNvPr id="27" name="图形 6">
              <a:extLst>
                <a:ext uri="{FF2B5EF4-FFF2-40B4-BE49-F238E27FC236}">
                  <a16:creationId xmlns:a16="http://schemas.microsoft.com/office/drawing/2014/main" id="{B6EB6296-1514-A0ED-8E6E-A57E7882312C}"/>
                </a:ext>
              </a:extLst>
            </p:cNvPr>
            <p:cNvGrpSpPr/>
            <p:nvPr/>
          </p:nvGrpSpPr>
          <p:grpSpPr>
            <a:xfrm>
              <a:off x="5233582" y="2128462"/>
              <a:ext cx="2233655" cy="1303318"/>
              <a:chOff x="5724449" y="2545963"/>
              <a:chExt cx="1294282" cy="755202"/>
            </a:xfrm>
          </p:grpSpPr>
          <p:sp>
            <p:nvSpPr>
              <p:cNvPr id="46" name="任意形状 156">
                <a:extLst>
                  <a:ext uri="{FF2B5EF4-FFF2-40B4-BE49-F238E27FC236}">
                    <a16:creationId xmlns:a16="http://schemas.microsoft.com/office/drawing/2014/main" id="{D368CABB-4037-30FE-FC83-B0E6BDA54A30}"/>
                  </a:ext>
                </a:extLst>
              </p:cNvPr>
              <p:cNvSpPr/>
              <p:nvPr/>
            </p:nvSpPr>
            <p:spPr>
              <a:xfrm>
                <a:off x="5761329" y="2545963"/>
                <a:ext cx="1222918" cy="755202"/>
              </a:xfrm>
              <a:custGeom>
                <a:avLst/>
                <a:gdLst>
                  <a:gd name="connsiteX0" fmla="*/ 0 w 1222918"/>
                  <a:gd name="connsiteY0" fmla="*/ 0 h 755202"/>
                  <a:gd name="connsiteX1" fmla="*/ 1222919 w 1222918"/>
                  <a:gd name="connsiteY1" fmla="*/ 0 h 755202"/>
                  <a:gd name="connsiteX2" fmla="*/ 1222919 w 1222918"/>
                  <a:gd name="connsiteY2" fmla="*/ 755203 h 755202"/>
                  <a:gd name="connsiteX3" fmla="*/ 0 w 1222918"/>
                  <a:gd name="connsiteY3" fmla="*/ 755203 h 755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918" h="755202">
                    <a:moveTo>
                      <a:pt x="0" y="0"/>
                    </a:moveTo>
                    <a:lnTo>
                      <a:pt x="1222919" y="0"/>
                    </a:lnTo>
                    <a:lnTo>
                      <a:pt x="1222919" y="755203"/>
                    </a:lnTo>
                    <a:lnTo>
                      <a:pt x="0" y="755203"/>
                    </a:lnTo>
                    <a:close/>
                  </a:path>
                </a:pathLst>
              </a:custGeom>
              <a:no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40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7" name="文本框 157">
                <a:extLst>
                  <a:ext uri="{FF2B5EF4-FFF2-40B4-BE49-F238E27FC236}">
                    <a16:creationId xmlns:a16="http://schemas.microsoft.com/office/drawing/2014/main" id="{CFC88637-BC5D-293A-A51E-2D211D09FA52}"/>
                  </a:ext>
                </a:extLst>
              </p:cNvPr>
              <p:cNvSpPr txBox="1"/>
              <p:nvPr/>
            </p:nvSpPr>
            <p:spPr>
              <a:xfrm>
                <a:off x="5724449" y="2610789"/>
                <a:ext cx="1294282" cy="528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400" spc="0" baseline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University Computer Lab</a:t>
                </a:r>
              </a:p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400" spc="0" baseline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E-Library</a:t>
                </a:r>
              </a:p>
            </p:txBody>
          </p:sp>
        </p:grpSp>
        <p:grpSp>
          <p:nvGrpSpPr>
            <p:cNvPr id="28" name="图形 6">
              <a:extLst>
                <a:ext uri="{FF2B5EF4-FFF2-40B4-BE49-F238E27FC236}">
                  <a16:creationId xmlns:a16="http://schemas.microsoft.com/office/drawing/2014/main" id="{409D9B4B-B141-3EB7-B328-0604CB97FEAC}"/>
                </a:ext>
              </a:extLst>
            </p:cNvPr>
            <p:cNvGrpSpPr/>
            <p:nvPr/>
          </p:nvGrpSpPr>
          <p:grpSpPr>
            <a:xfrm>
              <a:off x="746738" y="3829928"/>
              <a:ext cx="10216832" cy="1852957"/>
              <a:chOff x="3124565" y="3531869"/>
              <a:chExt cx="5920100" cy="1073688"/>
            </a:xfrm>
          </p:grpSpPr>
          <p:sp>
            <p:nvSpPr>
              <p:cNvPr id="40" name="任意形状 150">
                <a:extLst>
                  <a:ext uri="{FF2B5EF4-FFF2-40B4-BE49-F238E27FC236}">
                    <a16:creationId xmlns:a16="http://schemas.microsoft.com/office/drawing/2014/main" id="{4A6C217E-CAA4-CE23-2ED0-26687A2C907D}"/>
                  </a:ext>
                </a:extLst>
              </p:cNvPr>
              <p:cNvSpPr/>
              <p:nvPr/>
            </p:nvSpPr>
            <p:spPr>
              <a:xfrm>
                <a:off x="3124565" y="3531869"/>
                <a:ext cx="1899665" cy="1073688"/>
              </a:xfrm>
              <a:custGeom>
                <a:avLst/>
                <a:gdLst>
                  <a:gd name="connsiteX0" fmla="*/ 0 w 1899665"/>
                  <a:gd name="connsiteY0" fmla="*/ 0 h 1073688"/>
                  <a:gd name="connsiteX1" fmla="*/ 1899666 w 1899665"/>
                  <a:gd name="connsiteY1" fmla="*/ 0 h 1073688"/>
                  <a:gd name="connsiteX2" fmla="*/ 1899666 w 1899665"/>
                  <a:gd name="connsiteY2" fmla="*/ 1073689 h 1073688"/>
                  <a:gd name="connsiteX3" fmla="*/ 0 w 1899665"/>
                  <a:gd name="connsiteY3" fmla="*/ 1073689 h 1073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9665" h="1073688">
                    <a:moveTo>
                      <a:pt x="0" y="0"/>
                    </a:moveTo>
                    <a:lnTo>
                      <a:pt x="1899666" y="0"/>
                    </a:lnTo>
                    <a:lnTo>
                      <a:pt x="1899666" y="1073689"/>
                    </a:lnTo>
                    <a:lnTo>
                      <a:pt x="0" y="1073689"/>
                    </a:lnTo>
                    <a:close/>
                  </a:path>
                </a:pathLst>
              </a:custGeom>
              <a:solidFill>
                <a:srgbClr val="1C5FF4">
                  <a:alpha val="20000"/>
                </a:srgbClr>
              </a:solidFill>
              <a:ln w="12700" cap="flat">
                <a:solidFill>
                  <a:srgbClr val="E8503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4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1" name="任意形状 151">
                <a:extLst>
                  <a:ext uri="{FF2B5EF4-FFF2-40B4-BE49-F238E27FC236}">
                    <a16:creationId xmlns:a16="http://schemas.microsoft.com/office/drawing/2014/main" id="{FDB98EF4-6B64-0E4C-92C7-7F7C84A58401}"/>
                  </a:ext>
                </a:extLst>
              </p:cNvPr>
              <p:cNvSpPr/>
              <p:nvPr/>
            </p:nvSpPr>
            <p:spPr>
              <a:xfrm>
                <a:off x="3124565" y="3531869"/>
                <a:ext cx="1899666" cy="245790"/>
              </a:xfrm>
              <a:custGeom>
                <a:avLst/>
                <a:gdLst>
                  <a:gd name="connsiteX0" fmla="*/ 0 w 1894728"/>
                  <a:gd name="connsiteY0" fmla="*/ 0 h 245790"/>
                  <a:gd name="connsiteX1" fmla="*/ 1894728 w 1894728"/>
                  <a:gd name="connsiteY1" fmla="*/ 0 h 245790"/>
                  <a:gd name="connsiteX2" fmla="*/ 1894728 w 1894728"/>
                  <a:gd name="connsiteY2" fmla="*/ 245791 h 245790"/>
                  <a:gd name="connsiteX3" fmla="*/ 0 w 1894728"/>
                  <a:gd name="connsiteY3" fmla="*/ 245791 h 24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4728" h="245790">
                    <a:moveTo>
                      <a:pt x="0" y="0"/>
                    </a:moveTo>
                    <a:lnTo>
                      <a:pt x="1894728" y="0"/>
                    </a:lnTo>
                    <a:lnTo>
                      <a:pt x="1894728" y="245791"/>
                    </a:lnTo>
                    <a:lnTo>
                      <a:pt x="0" y="245791"/>
                    </a:lnTo>
                    <a:close/>
                  </a:path>
                </a:pathLst>
              </a:custGeom>
              <a:solidFill>
                <a:srgbClr val="E85037"/>
              </a:solidFill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zh-CN" altLang="en-US" sz="1600" b="1" spc="0" baseline="0" dirty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Bold"/>
                    <a:rtl val="0"/>
                  </a:rPr>
                  <a:t>BFSI </a:t>
                </a:r>
              </a:p>
            </p:txBody>
          </p:sp>
          <p:sp>
            <p:nvSpPr>
              <p:cNvPr id="42" name="任意形状 152">
                <a:extLst>
                  <a:ext uri="{FF2B5EF4-FFF2-40B4-BE49-F238E27FC236}">
                    <a16:creationId xmlns:a16="http://schemas.microsoft.com/office/drawing/2014/main" id="{70B12679-A051-FCCD-5296-2B84ED4B12C8}"/>
                  </a:ext>
                </a:extLst>
              </p:cNvPr>
              <p:cNvSpPr/>
              <p:nvPr/>
            </p:nvSpPr>
            <p:spPr>
              <a:xfrm>
                <a:off x="5137251" y="3531869"/>
                <a:ext cx="1894728" cy="1073688"/>
              </a:xfrm>
              <a:custGeom>
                <a:avLst/>
                <a:gdLst>
                  <a:gd name="connsiteX0" fmla="*/ 0 w 1894728"/>
                  <a:gd name="connsiteY0" fmla="*/ 0 h 1073688"/>
                  <a:gd name="connsiteX1" fmla="*/ 1894728 w 1894728"/>
                  <a:gd name="connsiteY1" fmla="*/ 0 h 1073688"/>
                  <a:gd name="connsiteX2" fmla="*/ 1894728 w 1894728"/>
                  <a:gd name="connsiteY2" fmla="*/ 1073689 h 1073688"/>
                  <a:gd name="connsiteX3" fmla="*/ 0 w 1894728"/>
                  <a:gd name="connsiteY3" fmla="*/ 1073689 h 1073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4728" h="1073688">
                    <a:moveTo>
                      <a:pt x="0" y="0"/>
                    </a:moveTo>
                    <a:lnTo>
                      <a:pt x="1894728" y="0"/>
                    </a:lnTo>
                    <a:lnTo>
                      <a:pt x="1894728" y="1073689"/>
                    </a:lnTo>
                    <a:lnTo>
                      <a:pt x="0" y="1073689"/>
                    </a:lnTo>
                    <a:close/>
                  </a:path>
                </a:pathLst>
              </a:custGeom>
              <a:solidFill>
                <a:srgbClr val="1C5FF4">
                  <a:alpha val="20000"/>
                </a:srgbClr>
              </a:solidFill>
              <a:ln w="12700" cap="flat">
                <a:solidFill>
                  <a:srgbClr val="91D24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40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3" name="任意形状 153">
                <a:extLst>
                  <a:ext uri="{FF2B5EF4-FFF2-40B4-BE49-F238E27FC236}">
                    <a16:creationId xmlns:a16="http://schemas.microsoft.com/office/drawing/2014/main" id="{A5419F2B-7FFE-035C-F517-BAECA8B756AD}"/>
                  </a:ext>
                </a:extLst>
              </p:cNvPr>
              <p:cNvSpPr/>
              <p:nvPr/>
            </p:nvSpPr>
            <p:spPr>
              <a:xfrm>
                <a:off x="5137251" y="3531869"/>
                <a:ext cx="1899665" cy="245790"/>
              </a:xfrm>
              <a:custGeom>
                <a:avLst/>
                <a:gdLst>
                  <a:gd name="connsiteX0" fmla="*/ 0 w 1899665"/>
                  <a:gd name="connsiteY0" fmla="*/ 0 h 245790"/>
                  <a:gd name="connsiteX1" fmla="*/ 1899666 w 1899665"/>
                  <a:gd name="connsiteY1" fmla="*/ 0 h 245790"/>
                  <a:gd name="connsiteX2" fmla="*/ 1899666 w 1899665"/>
                  <a:gd name="connsiteY2" fmla="*/ 245791 h 245790"/>
                  <a:gd name="connsiteX3" fmla="*/ 0 w 1899665"/>
                  <a:gd name="connsiteY3" fmla="*/ 245791 h 24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9665" h="245790">
                    <a:moveTo>
                      <a:pt x="0" y="0"/>
                    </a:moveTo>
                    <a:lnTo>
                      <a:pt x="1899666" y="0"/>
                    </a:lnTo>
                    <a:lnTo>
                      <a:pt x="1899666" y="245791"/>
                    </a:lnTo>
                    <a:lnTo>
                      <a:pt x="0" y="245791"/>
                    </a:lnTo>
                    <a:close/>
                  </a:path>
                </a:pathLst>
              </a:custGeom>
              <a:solidFill>
                <a:srgbClr val="91D24F"/>
              </a:solidFill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zh-CN" altLang="en-US" sz="1600" b="1" spc="0" baseline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Bold"/>
                    <a:rtl val="0"/>
                  </a:rPr>
                  <a:t>Government </a:t>
                </a:r>
              </a:p>
            </p:txBody>
          </p:sp>
          <p:sp>
            <p:nvSpPr>
              <p:cNvPr id="44" name="任意形状 154">
                <a:extLst>
                  <a:ext uri="{FF2B5EF4-FFF2-40B4-BE49-F238E27FC236}">
                    <a16:creationId xmlns:a16="http://schemas.microsoft.com/office/drawing/2014/main" id="{0B6A5B18-4CC5-36CE-9387-502E12E84B0D}"/>
                  </a:ext>
                </a:extLst>
              </p:cNvPr>
              <p:cNvSpPr/>
              <p:nvPr/>
            </p:nvSpPr>
            <p:spPr>
              <a:xfrm>
                <a:off x="7145274" y="3531869"/>
                <a:ext cx="1894728" cy="1073688"/>
              </a:xfrm>
              <a:custGeom>
                <a:avLst/>
                <a:gdLst>
                  <a:gd name="connsiteX0" fmla="*/ 0 w 1894728"/>
                  <a:gd name="connsiteY0" fmla="*/ 0 h 1073688"/>
                  <a:gd name="connsiteX1" fmla="*/ 1894728 w 1894728"/>
                  <a:gd name="connsiteY1" fmla="*/ 0 h 1073688"/>
                  <a:gd name="connsiteX2" fmla="*/ 1894728 w 1894728"/>
                  <a:gd name="connsiteY2" fmla="*/ 1073689 h 1073688"/>
                  <a:gd name="connsiteX3" fmla="*/ 0 w 1894728"/>
                  <a:gd name="connsiteY3" fmla="*/ 1073689 h 1073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4728" h="1073688">
                    <a:moveTo>
                      <a:pt x="0" y="0"/>
                    </a:moveTo>
                    <a:lnTo>
                      <a:pt x="1894728" y="0"/>
                    </a:lnTo>
                    <a:lnTo>
                      <a:pt x="1894728" y="1073689"/>
                    </a:lnTo>
                    <a:lnTo>
                      <a:pt x="0" y="1073689"/>
                    </a:lnTo>
                    <a:close/>
                  </a:path>
                </a:pathLst>
              </a:custGeom>
              <a:solidFill>
                <a:srgbClr val="1C5FF4">
                  <a:alpha val="20000"/>
                </a:srgbClr>
              </a:solidFill>
              <a:ln w="12700" cap="flat">
                <a:solidFill>
                  <a:srgbClr val="10B8B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4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任意形状 155">
                <a:extLst>
                  <a:ext uri="{FF2B5EF4-FFF2-40B4-BE49-F238E27FC236}">
                    <a16:creationId xmlns:a16="http://schemas.microsoft.com/office/drawing/2014/main" id="{FBE42BD1-B4F4-EDC3-9B34-6F60F7966F15}"/>
                  </a:ext>
                </a:extLst>
              </p:cNvPr>
              <p:cNvSpPr/>
              <p:nvPr/>
            </p:nvSpPr>
            <p:spPr>
              <a:xfrm>
                <a:off x="7149937" y="3531869"/>
                <a:ext cx="1894728" cy="245790"/>
              </a:xfrm>
              <a:custGeom>
                <a:avLst/>
                <a:gdLst>
                  <a:gd name="connsiteX0" fmla="*/ 0 w 1894728"/>
                  <a:gd name="connsiteY0" fmla="*/ 0 h 245790"/>
                  <a:gd name="connsiteX1" fmla="*/ 1894728 w 1894728"/>
                  <a:gd name="connsiteY1" fmla="*/ 0 h 245790"/>
                  <a:gd name="connsiteX2" fmla="*/ 1894728 w 1894728"/>
                  <a:gd name="connsiteY2" fmla="*/ 245791 h 245790"/>
                  <a:gd name="connsiteX3" fmla="*/ 0 w 1894728"/>
                  <a:gd name="connsiteY3" fmla="*/ 245791 h 24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4728" h="245790">
                    <a:moveTo>
                      <a:pt x="0" y="0"/>
                    </a:moveTo>
                    <a:lnTo>
                      <a:pt x="1894728" y="0"/>
                    </a:lnTo>
                    <a:lnTo>
                      <a:pt x="1894728" y="245791"/>
                    </a:lnTo>
                    <a:lnTo>
                      <a:pt x="0" y="245791"/>
                    </a:lnTo>
                    <a:close/>
                  </a:path>
                </a:pathLst>
              </a:custGeom>
              <a:solidFill>
                <a:srgbClr val="10B8B3"/>
              </a:solidFill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zh-CN" altLang="en-US" sz="1600" b="1" spc="0" baseline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Bold"/>
                    <a:rtl val="0"/>
                  </a:rPr>
                  <a:t>Healthcare</a:t>
                </a:r>
              </a:p>
            </p:txBody>
          </p:sp>
        </p:grpSp>
        <p:grpSp>
          <p:nvGrpSpPr>
            <p:cNvPr id="29" name="图形 6">
              <a:extLst>
                <a:ext uri="{FF2B5EF4-FFF2-40B4-BE49-F238E27FC236}">
                  <a16:creationId xmlns:a16="http://schemas.microsoft.com/office/drawing/2014/main" id="{D97FEB18-919B-CA86-4B28-7BB187A87A8E}"/>
                </a:ext>
              </a:extLst>
            </p:cNvPr>
            <p:cNvGrpSpPr/>
            <p:nvPr/>
          </p:nvGrpSpPr>
          <p:grpSpPr>
            <a:xfrm>
              <a:off x="1781898" y="4463094"/>
              <a:ext cx="2169876" cy="1211272"/>
              <a:chOff x="3724385" y="3898754"/>
              <a:chExt cx="1257326" cy="701866"/>
            </a:xfrm>
          </p:grpSpPr>
          <p:sp>
            <p:nvSpPr>
              <p:cNvPr id="38" name="任意形状 148">
                <a:extLst>
                  <a:ext uri="{FF2B5EF4-FFF2-40B4-BE49-F238E27FC236}">
                    <a16:creationId xmlns:a16="http://schemas.microsoft.com/office/drawing/2014/main" id="{041A7939-5053-48F3-65A9-3B0489FAFE07}"/>
                  </a:ext>
                </a:extLst>
              </p:cNvPr>
              <p:cNvSpPr/>
              <p:nvPr/>
            </p:nvSpPr>
            <p:spPr>
              <a:xfrm>
                <a:off x="3758793" y="3940881"/>
                <a:ext cx="1222918" cy="659739"/>
              </a:xfrm>
              <a:custGeom>
                <a:avLst/>
                <a:gdLst>
                  <a:gd name="connsiteX0" fmla="*/ 0 w 1222918"/>
                  <a:gd name="connsiteY0" fmla="*/ 0 h 659739"/>
                  <a:gd name="connsiteX1" fmla="*/ 1222919 w 1222918"/>
                  <a:gd name="connsiteY1" fmla="*/ 0 h 659739"/>
                  <a:gd name="connsiteX2" fmla="*/ 1222919 w 1222918"/>
                  <a:gd name="connsiteY2" fmla="*/ 659740 h 659739"/>
                  <a:gd name="connsiteX3" fmla="*/ 0 w 1222918"/>
                  <a:gd name="connsiteY3" fmla="*/ 659740 h 659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918" h="659739">
                    <a:moveTo>
                      <a:pt x="0" y="0"/>
                    </a:moveTo>
                    <a:lnTo>
                      <a:pt x="1222919" y="0"/>
                    </a:lnTo>
                    <a:lnTo>
                      <a:pt x="1222919" y="659740"/>
                    </a:lnTo>
                    <a:lnTo>
                      <a:pt x="0" y="659740"/>
                    </a:lnTo>
                    <a:close/>
                  </a:path>
                </a:pathLst>
              </a:custGeom>
              <a:no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40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9" name="文本框 149">
                <a:extLst>
                  <a:ext uri="{FF2B5EF4-FFF2-40B4-BE49-F238E27FC236}">
                    <a16:creationId xmlns:a16="http://schemas.microsoft.com/office/drawing/2014/main" id="{85F59FC5-C5AE-4165-C532-7BD67178354B}"/>
                  </a:ext>
                </a:extLst>
              </p:cNvPr>
              <p:cNvSpPr txBox="1"/>
              <p:nvPr/>
            </p:nvSpPr>
            <p:spPr>
              <a:xfrm>
                <a:off x="3724385" y="3898754"/>
                <a:ext cx="1126699" cy="557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400" spc="0" baseline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Secure Office </a:t>
                </a:r>
              </a:p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400" spc="0" baseline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R&amp;D Department </a:t>
                </a:r>
              </a:p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400" spc="0" baseline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Service Hall</a:t>
                </a:r>
                <a:r>
                  <a:rPr lang="zh-CN" altLang="en-US" sz="1400" spc="0" baseline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 </a:t>
                </a:r>
              </a:p>
            </p:txBody>
          </p:sp>
        </p:grpSp>
        <p:grpSp>
          <p:nvGrpSpPr>
            <p:cNvPr id="30" name="图形 6">
              <a:extLst>
                <a:ext uri="{FF2B5EF4-FFF2-40B4-BE49-F238E27FC236}">
                  <a16:creationId xmlns:a16="http://schemas.microsoft.com/office/drawing/2014/main" id="{2F7DD7E2-51C7-928B-54FA-3BA7EA884B25}"/>
                </a:ext>
              </a:extLst>
            </p:cNvPr>
            <p:cNvGrpSpPr/>
            <p:nvPr/>
          </p:nvGrpSpPr>
          <p:grpSpPr>
            <a:xfrm>
              <a:off x="8739698" y="4463094"/>
              <a:ext cx="2143380" cy="1211272"/>
              <a:chOff x="7756057" y="3898754"/>
              <a:chExt cx="1241973" cy="701866"/>
            </a:xfrm>
          </p:grpSpPr>
          <p:sp>
            <p:nvSpPr>
              <p:cNvPr id="36" name="任意形状 146">
                <a:extLst>
                  <a:ext uri="{FF2B5EF4-FFF2-40B4-BE49-F238E27FC236}">
                    <a16:creationId xmlns:a16="http://schemas.microsoft.com/office/drawing/2014/main" id="{53C6FCDF-E513-4EA3-243A-2C11A4CE819E}"/>
                  </a:ext>
                </a:extLst>
              </p:cNvPr>
              <p:cNvSpPr/>
              <p:nvPr/>
            </p:nvSpPr>
            <p:spPr>
              <a:xfrm>
                <a:off x="7775112" y="3940881"/>
                <a:ext cx="1222918" cy="659739"/>
              </a:xfrm>
              <a:custGeom>
                <a:avLst/>
                <a:gdLst>
                  <a:gd name="connsiteX0" fmla="*/ 0 w 1222918"/>
                  <a:gd name="connsiteY0" fmla="*/ 0 h 659739"/>
                  <a:gd name="connsiteX1" fmla="*/ 1222919 w 1222918"/>
                  <a:gd name="connsiteY1" fmla="*/ 0 h 659739"/>
                  <a:gd name="connsiteX2" fmla="*/ 1222919 w 1222918"/>
                  <a:gd name="connsiteY2" fmla="*/ 659740 h 659739"/>
                  <a:gd name="connsiteX3" fmla="*/ 0 w 1222918"/>
                  <a:gd name="connsiteY3" fmla="*/ 659740 h 659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918" h="659739">
                    <a:moveTo>
                      <a:pt x="0" y="0"/>
                    </a:moveTo>
                    <a:lnTo>
                      <a:pt x="1222919" y="0"/>
                    </a:lnTo>
                    <a:lnTo>
                      <a:pt x="1222919" y="659740"/>
                    </a:lnTo>
                    <a:lnTo>
                      <a:pt x="0" y="659740"/>
                    </a:lnTo>
                    <a:close/>
                  </a:path>
                </a:pathLst>
              </a:custGeom>
              <a:no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40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文本框 147">
                <a:extLst>
                  <a:ext uri="{FF2B5EF4-FFF2-40B4-BE49-F238E27FC236}">
                    <a16:creationId xmlns:a16="http://schemas.microsoft.com/office/drawing/2014/main" id="{B801118C-513C-6C4E-9520-C473F790D45F}"/>
                  </a:ext>
                </a:extLst>
              </p:cNvPr>
              <p:cNvSpPr txBox="1"/>
              <p:nvPr/>
            </p:nvSpPr>
            <p:spPr>
              <a:xfrm>
                <a:off x="7756057" y="3898754"/>
                <a:ext cx="974921" cy="528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spc="0" baseline="0" dirty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Doctor</a:t>
                </a:r>
                <a:r>
                  <a:rPr lang="en-US" altLang="zh-CN" sz="1400" spc="0" baseline="0" dirty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’</a:t>
                </a:r>
                <a:r>
                  <a:rPr lang="zh-CN" altLang="en-US" sz="1400" spc="0" baseline="0" dirty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s Office</a:t>
                </a:r>
                <a:endParaRPr lang="en-US" altLang="zh-CN" sz="1400" spc="0" baseline="0" dirty="0">
                  <a:ln/>
                  <a:solidFill>
                    <a:schemeClr val="bg1"/>
                  </a:solidFill>
                  <a:latin typeface="Century Gothic" panose="020B0502020202020204" pitchFamily="34" charset="0"/>
                  <a:sym typeface="ProximaNova-Regular"/>
                  <a:rtl val="0"/>
                </a:endParaRPr>
              </a:p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400" spc="0" baseline="0" dirty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Nurse Station </a:t>
                </a:r>
                <a:r>
                  <a:rPr lang="zh-CN" altLang="en-US" sz="1400" spc="0" baseline="0" dirty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 </a:t>
                </a:r>
                <a:endParaRPr lang="en-US" altLang="zh-CN" sz="1400" spc="0" baseline="0" dirty="0">
                  <a:ln/>
                  <a:solidFill>
                    <a:schemeClr val="bg1"/>
                  </a:solidFill>
                  <a:latin typeface="Century Gothic" panose="020B0502020202020204" pitchFamily="34" charset="0"/>
                  <a:sym typeface="ProximaNova-Regular"/>
                  <a:rtl val="0"/>
                </a:endParaRPr>
              </a:p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Reception</a:t>
                </a:r>
                <a:endParaRPr lang="zh-CN" altLang="en-US" sz="1400" spc="0" baseline="0" dirty="0">
                  <a:ln/>
                  <a:solidFill>
                    <a:schemeClr val="bg1"/>
                  </a:solidFill>
                  <a:latin typeface="Century Gothic" panose="020B0502020202020204" pitchFamily="34" charset="0"/>
                  <a:sym typeface="ProximaNova-Regular"/>
                  <a:rtl val="0"/>
                </a:endParaRPr>
              </a:p>
            </p:txBody>
          </p:sp>
        </p:grpSp>
        <p:grpSp>
          <p:nvGrpSpPr>
            <p:cNvPr id="31" name="图形 6">
              <a:extLst>
                <a:ext uri="{FF2B5EF4-FFF2-40B4-BE49-F238E27FC236}">
                  <a16:creationId xmlns:a16="http://schemas.microsoft.com/office/drawing/2014/main" id="{2717BD8B-2526-C009-F2AB-603BF33AC8B2}"/>
                </a:ext>
              </a:extLst>
            </p:cNvPr>
            <p:cNvGrpSpPr/>
            <p:nvPr/>
          </p:nvGrpSpPr>
          <p:grpSpPr>
            <a:xfrm>
              <a:off x="5139538" y="4463094"/>
              <a:ext cx="2268188" cy="1376020"/>
              <a:chOff x="5669955" y="3898754"/>
              <a:chExt cx="1314292" cy="797329"/>
            </a:xfrm>
          </p:grpSpPr>
          <p:sp>
            <p:nvSpPr>
              <p:cNvPr id="32" name="任意形状 142">
                <a:extLst>
                  <a:ext uri="{FF2B5EF4-FFF2-40B4-BE49-F238E27FC236}">
                    <a16:creationId xmlns:a16="http://schemas.microsoft.com/office/drawing/2014/main" id="{F2A975E9-6DAA-118F-0A49-945B0EC5EAE2}"/>
                  </a:ext>
                </a:extLst>
              </p:cNvPr>
              <p:cNvSpPr/>
              <p:nvPr/>
            </p:nvSpPr>
            <p:spPr>
              <a:xfrm>
                <a:off x="5761329" y="3940881"/>
                <a:ext cx="1222918" cy="755202"/>
              </a:xfrm>
              <a:custGeom>
                <a:avLst/>
                <a:gdLst>
                  <a:gd name="connsiteX0" fmla="*/ 0 w 1222918"/>
                  <a:gd name="connsiteY0" fmla="*/ 0 h 755202"/>
                  <a:gd name="connsiteX1" fmla="*/ 1222919 w 1222918"/>
                  <a:gd name="connsiteY1" fmla="*/ 0 h 755202"/>
                  <a:gd name="connsiteX2" fmla="*/ 1222919 w 1222918"/>
                  <a:gd name="connsiteY2" fmla="*/ 755203 h 755202"/>
                  <a:gd name="connsiteX3" fmla="*/ 0 w 1222918"/>
                  <a:gd name="connsiteY3" fmla="*/ 755203 h 755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918" h="755202">
                    <a:moveTo>
                      <a:pt x="0" y="0"/>
                    </a:moveTo>
                    <a:lnTo>
                      <a:pt x="1222919" y="0"/>
                    </a:lnTo>
                    <a:lnTo>
                      <a:pt x="1222919" y="755203"/>
                    </a:lnTo>
                    <a:lnTo>
                      <a:pt x="0" y="755203"/>
                    </a:lnTo>
                    <a:close/>
                  </a:path>
                </a:pathLst>
              </a:custGeom>
              <a:no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40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文本框 143">
                <a:extLst>
                  <a:ext uri="{FF2B5EF4-FFF2-40B4-BE49-F238E27FC236}">
                    <a16:creationId xmlns:a16="http://schemas.microsoft.com/office/drawing/2014/main" id="{4BBD76CA-6AF4-C456-708C-CFD2B8D93069}"/>
                  </a:ext>
                </a:extLst>
              </p:cNvPr>
              <p:cNvSpPr txBox="1"/>
              <p:nvPr/>
            </p:nvSpPr>
            <p:spPr>
              <a:xfrm>
                <a:off x="5716907" y="3898754"/>
                <a:ext cx="949288" cy="557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400" spc="0" baseline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Secure Office </a:t>
                </a:r>
              </a:p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400" spc="0" baseline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Service Hall </a:t>
                </a:r>
              </a:p>
              <a:p>
                <a:pPr marL="213750" indent="-213750" algn="l">
                  <a:lnSpc>
                    <a:spcPct val="14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400" spc="0" baseline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Remote Work </a:t>
                </a:r>
              </a:p>
            </p:txBody>
          </p:sp>
          <p:sp>
            <p:nvSpPr>
              <p:cNvPr id="34" name="文本框 144">
                <a:extLst>
                  <a:ext uri="{FF2B5EF4-FFF2-40B4-BE49-F238E27FC236}">
                    <a16:creationId xmlns:a16="http://schemas.microsoft.com/office/drawing/2014/main" id="{DAA22CED-AE0E-793A-1B20-227674BAFC58}"/>
                  </a:ext>
                </a:extLst>
              </p:cNvPr>
              <p:cNvSpPr txBox="1"/>
              <p:nvPr/>
            </p:nvSpPr>
            <p:spPr>
              <a:xfrm>
                <a:off x="6398000" y="4238911"/>
                <a:ext cx="135799" cy="178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zh-CN" altLang="en-US" sz="1400" spc="0" baseline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 </a:t>
                </a:r>
              </a:p>
            </p:txBody>
          </p:sp>
          <p:sp>
            <p:nvSpPr>
              <p:cNvPr id="35" name="文本框 145">
                <a:extLst>
                  <a:ext uri="{FF2B5EF4-FFF2-40B4-BE49-F238E27FC236}">
                    <a16:creationId xmlns:a16="http://schemas.microsoft.com/office/drawing/2014/main" id="{8E93A124-27B8-2665-71B7-70D10C5DECFD}"/>
                  </a:ext>
                </a:extLst>
              </p:cNvPr>
              <p:cNvSpPr txBox="1"/>
              <p:nvPr/>
            </p:nvSpPr>
            <p:spPr>
              <a:xfrm>
                <a:off x="5669955" y="4408989"/>
                <a:ext cx="135799" cy="178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zh-CN" altLang="en-US" sz="1400" spc="0" baseline="0">
                    <a:ln/>
                    <a:solidFill>
                      <a:schemeClr val="bg1"/>
                    </a:solidFill>
                    <a:latin typeface="Century Gothic" panose="020B0502020202020204" pitchFamily="34" charset="0"/>
                    <a:sym typeface="ProximaNova-Regular"/>
                    <a:rtl val="0"/>
                  </a:rPr>
                  <a:t> </a:t>
                </a:r>
              </a:p>
            </p:txBody>
          </p:sp>
        </p:grpSp>
      </p:grpSp>
      <p:grpSp>
        <p:nvGrpSpPr>
          <p:cNvPr id="58" name="图形 6">
            <a:extLst>
              <a:ext uri="{FF2B5EF4-FFF2-40B4-BE49-F238E27FC236}">
                <a16:creationId xmlns:a16="http://schemas.microsoft.com/office/drawing/2014/main" id="{27028F59-7190-6B38-321C-5C94EF565BE5}"/>
              </a:ext>
            </a:extLst>
          </p:cNvPr>
          <p:cNvGrpSpPr/>
          <p:nvPr/>
        </p:nvGrpSpPr>
        <p:grpSpPr>
          <a:xfrm>
            <a:off x="1279678" y="2401586"/>
            <a:ext cx="442138" cy="477760"/>
            <a:chOff x="3345042" y="2732227"/>
            <a:chExt cx="243208" cy="262798"/>
          </a:xfrm>
          <a:solidFill>
            <a:srgbClr val="E85037"/>
          </a:solidFill>
        </p:grpSpPr>
        <p:sp>
          <p:nvSpPr>
            <p:cNvPr id="59" name="任意形状 127">
              <a:extLst>
                <a:ext uri="{FF2B5EF4-FFF2-40B4-BE49-F238E27FC236}">
                  <a16:creationId xmlns:a16="http://schemas.microsoft.com/office/drawing/2014/main" id="{F3CAE5BC-8D3C-1FED-0223-3E24F813DDDC}"/>
                </a:ext>
              </a:extLst>
            </p:cNvPr>
            <p:cNvSpPr/>
            <p:nvPr/>
          </p:nvSpPr>
          <p:spPr>
            <a:xfrm>
              <a:off x="3537966" y="2855945"/>
              <a:ext cx="32918" cy="32918"/>
            </a:xfrm>
            <a:custGeom>
              <a:avLst/>
              <a:gdLst>
                <a:gd name="connsiteX0" fmla="*/ 16459 w 32918"/>
                <a:gd name="connsiteY0" fmla="*/ 32918 h 32918"/>
                <a:gd name="connsiteX1" fmla="*/ 32918 w 32918"/>
                <a:gd name="connsiteY1" fmla="*/ 16459 h 32918"/>
                <a:gd name="connsiteX2" fmla="*/ 16459 w 32918"/>
                <a:gd name="connsiteY2" fmla="*/ 0 h 32918"/>
                <a:gd name="connsiteX3" fmla="*/ 0 w 32918"/>
                <a:gd name="connsiteY3" fmla="*/ 16459 h 32918"/>
                <a:gd name="connsiteX4" fmla="*/ 16459 w 32918"/>
                <a:gd name="connsiteY4" fmla="*/ 32918 h 3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8" h="32918">
                  <a:moveTo>
                    <a:pt x="16459" y="32918"/>
                  </a:moveTo>
                  <a:cubicBezTo>
                    <a:pt x="25512" y="32918"/>
                    <a:pt x="32918" y="25512"/>
                    <a:pt x="32918" y="16459"/>
                  </a:cubicBezTo>
                  <a:cubicBezTo>
                    <a:pt x="32918" y="7407"/>
                    <a:pt x="25512" y="0"/>
                    <a:pt x="16459" y="0"/>
                  </a:cubicBezTo>
                  <a:cubicBezTo>
                    <a:pt x="7407" y="0"/>
                    <a:pt x="0" y="7407"/>
                    <a:pt x="0" y="16459"/>
                  </a:cubicBezTo>
                  <a:cubicBezTo>
                    <a:pt x="0" y="25512"/>
                    <a:pt x="7407" y="32918"/>
                    <a:pt x="16459" y="32918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0" name="任意形状 128">
              <a:extLst>
                <a:ext uri="{FF2B5EF4-FFF2-40B4-BE49-F238E27FC236}">
                  <a16:creationId xmlns:a16="http://schemas.microsoft.com/office/drawing/2014/main" id="{5DE94D00-6B0F-9E23-7DD3-328F99691EE6}"/>
                </a:ext>
              </a:extLst>
            </p:cNvPr>
            <p:cNvSpPr/>
            <p:nvPr/>
          </p:nvSpPr>
          <p:spPr>
            <a:xfrm>
              <a:off x="3480084" y="2855945"/>
              <a:ext cx="32918" cy="32918"/>
            </a:xfrm>
            <a:custGeom>
              <a:avLst/>
              <a:gdLst>
                <a:gd name="connsiteX0" fmla="*/ 16459 w 32918"/>
                <a:gd name="connsiteY0" fmla="*/ 32918 h 32918"/>
                <a:gd name="connsiteX1" fmla="*/ 16459 w 32918"/>
                <a:gd name="connsiteY1" fmla="*/ 32918 h 32918"/>
                <a:gd name="connsiteX2" fmla="*/ 16459 w 32918"/>
                <a:gd name="connsiteY2" fmla="*/ 32918 h 32918"/>
                <a:gd name="connsiteX3" fmla="*/ 17008 w 32918"/>
                <a:gd name="connsiteY3" fmla="*/ 32918 h 32918"/>
                <a:gd name="connsiteX4" fmla="*/ 17008 w 32918"/>
                <a:gd name="connsiteY4" fmla="*/ 32918 h 32918"/>
                <a:gd name="connsiteX5" fmla="*/ 17008 w 32918"/>
                <a:gd name="connsiteY5" fmla="*/ 32918 h 32918"/>
                <a:gd name="connsiteX6" fmla="*/ 32918 w 32918"/>
                <a:gd name="connsiteY6" fmla="*/ 16459 h 32918"/>
                <a:gd name="connsiteX7" fmla="*/ 17008 w 32918"/>
                <a:gd name="connsiteY7" fmla="*/ 0 h 32918"/>
                <a:gd name="connsiteX8" fmla="*/ 17008 w 32918"/>
                <a:gd name="connsiteY8" fmla="*/ 0 h 32918"/>
                <a:gd name="connsiteX9" fmla="*/ 16734 w 32918"/>
                <a:gd name="connsiteY9" fmla="*/ 0 h 32918"/>
                <a:gd name="connsiteX10" fmla="*/ 16734 w 32918"/>
                <a:gd name="connsiteY10" fmla="*/ 0 h 32918"/>
                <a:gd name="connsiteX11" fmla="*/ 16459 w 32918"/>
                <a:gd name="connsiteY11" fmla="*/ 0 h 32918"/>
                <a:gd name="connsiteX12" fmla="*/ 0 w 32918"/>
                <a:gd name="connsiteY12" fmla="*/ 16459 h 32918"/>
                <a:gd name="connsiteX13" fmla="*/ 16459 w 32918"/>
                <a:gd name="connsiteY13" fmla="*/ 32918 h 3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18" h="32918">
                  <a:moveTo>
                    <a:pt x="16459" y="32918"/>
                  </a:moveTo>
                  <a:cubicBezTo>
                    <a:pt x="16734" y="32918"/>
                    <a:pt x="16734" y="32918"/>
                    <a:pt x="16459" y="32918"/>
                  </a:cubicBezTo>
                  <a:lnTo>
                    <a:pt x="16459" y="32918"/>
                  </a:lnTo>
                  <a:cubicBezTo>
                    <a:pt x="16734" y="32918"/>
                    <a:pt x="17008" y="32918"/>
                    <a:pt x="17008" y="32918"/>
                  </a:cubicBezTo>
                  <a:cubicBezTo>
                    <a:pt x="17008" y="32918"/>
                    <a:pt x="17008" y="32918"/>
                    <a:pt x="17008" y="32918"/>
                  </a:cubicBezTo>
                  <a:lnTo>
                    <a:pt x="17008" y="32918"/>
                  </a:lnTo>
                  <a:cubicBezTo>
                    <a:pt x="25786" y="32644"/>
                    <a:pt x="32918" y="25512"/>
                    <a:pt x="32918" y="16459"/>
                  </a:cubicBezTo>
                  <a:cubicBezTo>
                    <a:pt x="32918" y="7681"/>
                    <a:pt x="25786" y="274"/>
                    <a:pt x="17008" y="0"/>
                  </a:cubicBezTo>
                  <a:cubicBezTo>
                    <a:pt x="17008" y="0"/>
                    <a:pt x="17008" y="0"/>
                    <a:pt x="17008" y="0"/>
                  </a:cubicBezTo>
                  <a:cubicBezTo>
                    <a:pt x="17008" y="0"/>
                    <a:pt x="16734" y="0"/>
                    <a:pt x="16734" y="0"/>
                  </a:cubicBezTo>
                  <a:lnTo>
                    <a:pt x="16734" y="0"/>
                  </a:lnTo>
                  <a:cubicBezTo>
                    <a:pt x="16734" y="0"/>
                    <a:pt x="16459" y="0"/>
                    <a:pt x="16459" y="0"/>
                  </a:cubicBezTo>
                  <a:cubicBezTo>
                    <a:pt x="7407" y="0"/>
                    <a:pt x="0" y="7407"/>
                    <a:pt x="0" y="16459"/>
                  </a:cubicBezTo>
                  <a:cubicBezTo>
                    <a:pt x="274" y="25512"/>
                    <a:pt x="7407" y="32918"/>
                    <a:pt x="16459" y="32918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1" name="任意形状 129">
              <a:extLst>
                <a:ext uri="{FF2B5EF4-FFF2-40B4-BE49-F238E27FC236}">
                  <a16:creationId xmlns:a16="http://schemas.microsoft.com/office/drawing/2014/main" id="{F5C92D1D-4FD1-21B2-0088-F6E8B6612387}"/>
                </a:ext>
              </a:extLst>
            </p:cNvPr>
            <p:cNvSpPr/>
            <p:nvPr/>
          </p:nvSpPr>
          <p:spPr>
            <a:xfrm>
              <a:off x="3527816" y="2891332"/>
              <a:ext cx="60434" cy="103693"/>
            </a:xfrm>
            <a:custGeom>
              <a:avLst/>
              <a:gdLst>
                <a:gd name="connsiteX0" fmla="*/ 60350 w 60434"/>
                <a:gd name="connsiteY0" fmla="*/ 42794 h 103693"/>
                <a:gd name="connsiteX1" fmla="*/ 54590 w 60434"/>
                <a:gd name="connsiteY1" fmla="*/ 5212 h 103693"/>
                <a:gd name="connsiteX2" fmla="*/ 48829 w 60434"/>
                <a:gd name="connsiteY2" fmla="*/ 0 h 103693"/>
                <a:gd name="connsiteX3" fmla="*/ 4389 w 60434"/>
                <a:gd name="connsiteY3" fmla="*/ 0 h 103693"/>
                <a:gd name="connsiteX4" fmla="*/ 0 w 60434"/>
                <a:gd name="connsiteY4" fmla="*/ 2195 h 103693"/>
                <a:gd name="connsiteX5" fmla="*/ 823 w 60434"/>
                <a:gd name="connsiteY5" fmla="*/ 4938 h 103693"/>
                <a:gd name="connsiteX6" fmla="*/ 6035 w 60434"/>
                <a:gd name="connsiteY6" fmla="*/ 38131 h 103693"/>
                <a:gd name="connsiteX7" fmla="*/ 9875 w 60434"/>
                <a:gd name="connsiteY7" fmla="*/ 13990 h 103693"/>
                <a:gd name="connsiteX8" fmla="*/ 12344 w 60434"/>
                <a:gd name="connsiteY8" fmla="*/ 13990 h 103693"/>
                <a:gd name="connsiteX9" fmla="*/ 5212 w 60434"/>
                <a:gd name="connsiteY9" fmla="*/ 58156 h 103693"/>
                <a:gd name="connsiteX10" fmla="*/ 7955 w 60434"/>
                <a:gd name="connsiteY10" fmla="*/ 61173 h 103693"/>
                <a:gd name="connsiteX11" fmla="*/ 9601 w 60434"/>
                <a:gd name="connsiteY11" fmla="*/ 61173 h 103693"/>
                <a:gd name="connsiteX12" fmla="*/ 9601 w 60434"/>
                <a:gd name="connsiteY12" fmla="*/ 96012 h 103693"/>
                <a:gd name="connsiteX13" fmla="*/ 17282 w 60434"/>
                <a:gd name="connsiteY13" fmla="*/ 103693 h 103693"/>
                <a:gd name="connsiteX14" fmla="*/ 24963 w 60434"/>
                <a:gd name="connsiteY14" fmla="*/ 96012 h 103693"/>
                <a:gd name="connsiteX15" fmla="*/ 24963 w 60434"/>
                <a:gd name="connsiteY15" fmla="*/ 61173 h 103693"/>
                <a:gd name="connsiteX16" fmla="*/ 27981 w 60434"/>
                <a:gd name="connsiteY16" fmla="*/ 61173 h 103693"/>
                <a:gd name="connsiteX17" fmla="*/ 27981 w 60434"/>
                <a:gd name="connsiteY17" fmla="*/ 96012 h 103693"/>
                <a:gd name="connsiteX18" fmla="*/ 35662 w 60434"/>
                <a:gd name="connsiteY18" fmla="*/ 103693 h 103693"/>
                <a:gd name="connsiteX19" fmla="*/ 43343 w 60434"/>
                <a:gd name="connsiteY19" fmla="*/ 96012 h 103693"/>
                <a:gd name="connsiteX20" fmla="*/ 43343 w 60434"/>
                <a:gd name="connsiteY20" fmla="*/ 61173 h 103693"/>
                <a:gd name="connsiteX21" fmla="*/ 44988 w 60434"/>
                <a:gd name="connsiteY21" fmla="*/ 61173 h 103693"/>
                <a:gd name="connsiteX22" fmla="*/ 47732 w 60434"/>
                <a:gd name="connsiteY22" fmla="*/ 58156 h 103693"/>
                <a:gd name="connsiteX23" fmla="*/ 40599 w 60434"/>
                <a:gd name="connsiteY23" fmla="*/ 13990 h 103693"/>
                <a:gd name="connsiteX24" fmla="*/ 43068 w 60434"/>
                <a:gd name="connsiteY24" fmla="*/ 13990 h 103693"/>
                <a:gd name="connsiteX25" fmla="*/ 48006 w 60434"/>
                <a:gd name="connsiteY25" fmla="*/ 44989 h 103693"/>
                <a:gd name="connsiteX26" fmla="*/ 54315 w 60434"/>
                <a:gd name="connsiteY26" fmla="*/ 50201 h 103693"/>
                <a:gd name="connsiteX27" fmla="*/ 55413 w 60434"/>
                <a:gd name="connsiteY27" fmla="*/ 50201 h 103693"/>
                <a:gd name="connsiteX28" fmla="*/ 60350 w 60434"/>
                <a:gd name="connsiteY28" fmla="*/ 42794 h 10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0434" h="103693">
                  <a:moveTo>
                    <a:pt x="60350" y="42794"/>
                  </a:moveTo>
                  <a:lnTo>
                    <a:pt x="54590" y="5212"/>
                  </a:lnTo>
                  <a:cubicBezTo>
                    <a:pt x="54041" y="2195"/>
                    <a:pt x="51846" y="274"/>
                    <a:pt x="48829" y="0"/>
                  </a:cubicBezTo>
                  <a:lnTo>
                    <a:pt x="4389" y="0"/>
                  </a:lnTo>
                  <a:cubicBezTo>
                    <a:pt x="2743" y="0"/>
                    <a:pt x="1097" y="823"/>
                    <a:pt x="0" y="2195"/>
                  </a:cubicBezTo>
                  <a:cubicBezTo>
                    <a:pt x="549" y="3017"/>
                    <a:pt x="823" y="3841"/>
                    <a:pt x="823" y="4938"/>
                  </a:cubicBezTo>
                  <a:lnTo>
                    <a:pt x="6035" y="38131"/>
                  </a:lnTo>
                  <a:lnTo>
                    <a:pt x="9875" y="13990"/>
                  </a:lnTo>
                  <a:lnTo>
                    <a:pt x="12344" y="13990"/>
                  </a:lnTo>
                  <a:lnTo>
                    <a:pt x="5212" y="58156"/>
                  </a:lnTo>
                  <a:cubicBezTo>
                    <a:pt x="4938" y="59802"/>
                    <a:pt x="6035" y="61173"/>
                    <a:pt x="7955" y="61173"/>
                  </a:cubicBezTo>
                  <a:lnTo>
                    <a:pt x="9601" y="61173"/>
                  </a:lnTo>
                  <a:lnTo>
                    <a:pt x="9601" y="96012"/>
                  </a:lnTo>
                  <a:cubicBezTo>
                    <a:pt x="9601" y="100401"/>
                    <a:pt x="13167" y="103693"/>
                    <a:pt x="17282" y="103693"/>
                  </a:cubicBezTo>
                  <a:cubicBezTo>
                    <a:pt x="21397" y="103693"/>
                    <a:pt x="24963" y="100127"/>
                    <a:pt x="24963" y="96012"/>
                  </a:cubicBezTo>
                  <a:lnTo>
                    <a:pt x="24963" y="61173"/>
                  </a:lnTo>
                  <a:lnTo>
                    <a:pt x="27981" y="61173"/>
                  </a:lnTo>
                  <a:lnTo>
                    <a:pt x="27981" y="96012"/>
                  </a:lnTo>
                  <a:cubicBezTo>
                    <a:pt x="27981" y="100401"/>
                    <a:pt x="31547" y="103693"/>
                    <a:pt x="35662" y="103693"/>
                  </a:cubicBezTo>
                  <a:cubicBezTo>
                    <a:pt x="40051" y="103693"/>
                    <a:pt x="43343" y="100127"/>
                    <a:pt x="43343" y="96012"/>
                  </a:cubicBezTo>
                  <a:lnTo>
                    <a:pt x="43343" y="61173"/>
                  </a:lnTo>
                  <a:lnTo>
                    <a:pt x="44988" y="61173"/>
                  </a:lnTo>
                  <a:cubicBezTo>
                    <a:pt x="46634" y="61173"/>
                    <a:pt x="48006" y="59802"/>
                    <a:pt x="47732" y="58156"/>
                  </a:cubicBezTo>
                  <a:lnTo>
                    <a:pt x="40599" y="13990"/>
                  </a:lnTo>
                  <a:lnTo>
                    <a:pt x="43068" y="13990"/>
                  </a:lnTo>
                  <a:lnTo>
                    <a:pt x="48006" y="44989"/>
                  </a:lnTo>
                  <a:cubicBezTo>
                    <a:pt x="48555" y="48006"/>
                    <a:pt x="51024" y="50201"/>
                    <a:pt x="54315" y="50201"/>
                  </a:cubicBezTo>
                  <a:cubicBezTo>
                    <a:pt x="54590" y="50201"/>
                    <a:pt x="54864" y="50201"/>
                    <a:pt x="55413" y="50201"/>
                  </a:cubicBezTo>
                  <a:cubicBezTo>
                    <a:pt x="58704" y="49378"/>
                    <a:pt x="60899" y="46086"/>
                    <a:pt x="60350" y="42794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2" name="任意形状 130">
              <a:extLst>
                <a:ext uri="{FF2B5EF4-FFF2-40B4-BE49-F238E27FC236}">
                  <a16:creationId xmlns:a16="http://schemas.microsoft.com/office/drawing/2014/main" id="{2A7A0AC7-BF34-0FD9-E033-CCB5A38EF8F8}"/>
                </a:ext>
              </a:extLst>
            </p:cNvPr>
            <p:cNvSpPr/>
            <p:nvPr/>
          </p:nvSpPr>
          <p:spPr>
            <a:xfrm>
              <a:off x="3467740" y="2891058"/>
              <a:ext cx="65364" cy="103692"/>
            </a:xfrm>
            <a:custGeom>
              <a:avLst/>
              <a:gdLst>
                <a:gd name="connsiteX0" fmla="*/ 59253 w 65364"/>
                <a:gd name="connsiteY0" fmla="*/ 5212 h 103692"/>
                <a:gd name="connsiteX1" fmla="*/ 53492 w 65364"/>
                <a:gd name="connsiteY1" fmla="*/ 0 h 103692"/>
                <a:gd name="connsiteX2" fmla="*/ 53492 w 65364"/>
                <a:gd name="connsiteY2" fmla="*/ 0 h 103692"/>
                <a:gd name="connsiteX3" fmla="*/ 4389 w 65364"/>
                <a:gd name="connsiteY3" fmla="*/ 0 h 103692"/>
                <a:gd name="connsiteX4" fmla="*/ 4389 w 65364"/>
                <a:gd name="connsiteY4" fmla="*/ 0 h 103692"/>
                <a:gd name="connsiteX5" fmla="*/ 0 w 65364"/>
                <a:gd name="connsiteY5" fmla="*/ 2194 h 103692"/>
                <a:gd name="connsiteX6" fmla="*/ 1097 w 65364"/>
                <a:gd name="connsiteY6" fmla="*/ 4938 h 103692"/>
                <a:gd name="connsiteX7" fmla="*/ 6309 w 65364"/>
                <a:gd name="connsiteY7" fmla="*/ 37856 h 103692"/>
                <a:gd name="connsiteX8" fmla="*/ 10150 w 65364"/>
                <a:gd name="connsiteY8" fmla="*/ 13716 h 103692"/>
                <a:gd name="connsiteX9" fmla="*/ 12344 w 65364"/>
                <a:gd name="connsiteY9" fmla="*/ 13716 h 103692"/>
                <a:gd name="connsiteX10" fmla="*/ 12344 w 65364"/>
                <a:gd name="connsiteY10" fmla="*/ 95738 h 103692"/>
                <a:gd name="connsiteX11" fmla="*/ 20025 w 65364"/>
                <a:gd name="connsiteY11" fmla="*/ 103419 h 103692"/>
                <a:gd name="connsiteX12" fmla="*/ 27706 w 65364"/>
                <a:gd name="connsiteY12" fmla="*/ 95738 h 103692"/>
                <a:gd name="connsiteX13" fmla="*/ 27706 w 65364"/>
                <a:gd name="connsiteY13" fmla="*/ 55138 h 103692"/>
                <a:gd name="connsiteX14" fmla="*/ 30450 w 65364"/>
                <a:gd name="connsiteY14" fmla="*/ 55138 h 103692"/>
                <a:gd name="connsiteX15" fmla="*/ 30450 w 65364"/>
                <a:gd name="connsiteY15" fmla="*/ 96012 h 103692"/>
                <a:gd name="connsiteX16" fmla="*/ 38131 w 65364"/>
                <a:gd name="connsiteY16" fmla="*/ 103693 h 103692"/>
                <a:gd name="connsiteX17" fmla="*/ 45811 w 65364"/>
                <a:gd name="connsiteY17" fmla="*/ 96012 h 103692"/>
                <a:gd name="connsiteX18" fmla="*/ 45811 w 65364"/>
                <a:gd name="connsiteY18" fmla="*/ 13990 h 103692"/>
                <a:gd name="connsiteX19" fmla="*/ 48006 w 65364"/>
                <a:gd name="connsiteY19" fmla="*/ 13990 h 103692"/>
                <a:gd name="connsiteX20" fmla="*/ 52944 w 65364"/>
                <a:gd name="connsiteY20" fmla="*/ 44714 h 103692"/>
                <a:gd name="connsiteX21" fmla="*/ 58979 w 65364"/>
                <a:gd name="connsiteY21" fmla="*/ 49926 h 103692"/>
                <a:gd name="connsiteX22" fmla="*/ 60076 w 65364"/>
                <a:gd name="connsiteY22" fmla="*/ 49926 h 103692"/>
                <a:gd name="connsiteX23" fmla="*/ 65288 w 65364"/>
                <a:gd name="connsiteY23" fmla="*/ 42794 h 103692"/>
                <a:gd name="connsiteX24" fmla="*/ 59253 w 65364"/>
                <a:gd name="connsiteY24" fmla="*/ 5212 h 10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364" h="103692">
                  <a:moveTo>
                    <a:pt x="59253" y="5212"/>
                  </a:moveTo>
                  <a:cubicBezTo>
                    <a:pt x="58705" y="2194"/>
                    <a:pt x="56236" y="0"/>
                    <a:pt x="53492" y="0"/>
                  </a:cubicBezTo>
                  <a:lnTo>
                    <a:pt x="53492" y="0"/>
                  </a:lnTo>
                  <a:lnTo>
                    <a:pt x="4389" y="0"/>
                  </a:lnTo>
                  <a:lnTo>
                    <a:pt x="4389" y="0"/>
                  </a:lnTo>
                  <a:cubicBezTo>
                    <a:pt x="2743" y="0"/>
                    <a:pt x="1097" y="1097"/>
                    <a:pt x="0" y="2194"/>
                  </a:cubicBezTo>
                  <a:cubicBezTo>
                    <a:pt x="549" y="3017"/>
                    <a:pt x="823" y="4115"/>
                    <a:pt x="1097" y="4938"/>
                  </a:cubicBezTo>
                  <a:lnTo>
                    <a:pt x="6309" y="37856"/>
                  </a:lnTo>
                  <a:lnTo>
                    <a:pt x="10150" y="13716"/>
                  </a:lnTo>
                  <a:lnTo>
                    <a:pt x="12344" y="13716"/>
                  </a:lnTo>
                  <a:lnTo>
                    <a:pt x="12344" y="95738"/>
                  </a:lnTo>
                  <a:cubicBezTo>
                    <a:pt x="12344" y="100127"/>
                    <a:pt x="15911" y="103419"/>
                    <a:pt x="20025" y="103419"/>
                  </a:cubicBezTo>
                  <a:cubicBezTo>
                    <a:pt x="24415" y="103419"/>
                    <a:pt x="27706" y="99853"/>
                    <a:pt x="27706" y="95738"/>
                  </a:cubicBezTo>
                  <a:lnTo>
                    <a:pt x="27706" y="55138"/>
                  </a:lnTo>
                  <a:lnTo>
                    <a:pt x="30450" y="55138"/>
                  </a:lnTo>
                  <a:lnTo>
                    <a:pt x="30450" y="96012"/>
                  </a:lnTo>
                  <a:cubicBezTo>
                    <a:pt x="30450" y="100401"/>
                    <a:pt x="34016" y="103693"/>
                    <a:pt x="38131" y="103693"/>
                  </a:cubicBezTo>
                  <a:cubicBezTo>
                    <a:pt x="42520" y="103693"/>
                    <a:pt x="45811" y="100127"/>
                    <a:pt x="45811" y="96012"/>
                  </a:cubicBezTo>
                  <a:lnTo>
                    <a:pt x="45811" y="13990"/>
                  </a:lnTo>
                  <a:lnTo>
                    <a:pt x="48006" y="13990"/>
                  </a:lnTo>
                  <a:lnTo>
                    <a:pt x="52944" y="44714"/>
                  </a:lnTo>
                  <a:cubicBezTo>
                    <a:pt x="53492" y="47732"/>
                    <a:pt x="55961" y="49926"/>
                    <a:pt x="58979" y="49926"/>
                  </a:cubicBezTo>
                  <a:cubicBezTo>
                    <a:pt x="59253" y="49926"/>
                    <a:pt x="59527" y="49926"/>
                    <a:pt x="60076" y="49926"/>
                  </a:cubicBezTo>
                  <a:cubicBezTo>
                    <a:pt x="63368" y="49378"/>
                    <a:pt x="65837" y="46086"/>
                    <a:pt x="65288" y="42794"/>
                  </a:cubicBezTo>
                  <a:lnTo>
                    <a:pt x="59253" y="5212"/>
                  </a:ln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3" name="任意形状 131">
              <a:extLst>
                <a:ext uri="{FF2B5EF4-FFF2-40B4-BE49-F238E27FC236}">
                  <a16:creationId xmlns:a16="http://schemas.microsoft.com/office/drawing/2014/main" id="{53AA6257-7788-710B-DCB3-D1EF8DCC9148}"/>
                </a:ext>
              </a:extLst>
            </p:cNvPr>
            <p:cNvSpPr/>
            <p:nvPr/>
          </p:nvSpPr>
          <p:spPr>
            <a:xfrm>
              <a:off x="3412327" y="2855945"/>
              <a:ext cx="60434" cy="139080"/>
            </a:xfrm>
            <a:custGeom>
              <a:avLst/>
              <a:gdLst>
                <a:gd name="connsiteX0" fmla="*/ 26609 w 60434"/>
                <a:gd name="connsiteY0" fmla="*/ 32918 h 139080"/>
                <a:gd name="connsiteX1" fmla="*/ 43068 w 60434"/>
                <a:gd name="connsiteY1" fmla="*/ 16459 h 139080"/>
                <a:gd name="connsiteX2" fmla="*/ 26609 w 60434"/>
                <a:gd name="connsiteY2" fmla="*/ 0 h 139080"/>
                <a:gd name="connsiteX3" fmla="*/ 10150 w 60434"/>
                <a:gd name="connsiteY3" fmla="*/ 16459 h 139080"/>
                <a:gd name="connsiteX4" fmla="*/ 26609 w 60434"/>
                <a:gd name="connsiteY4" fmla="*/ 32918 h 139080"/>
                <a:gd name="connsiteX5" fmla="*/ 60350 w 60434"/>
                <a:gd name="connsiteY5" fmla="*/ 78181 h 139080"/>
                <a:gd name="connsiteX6" fmla="*/ 54590 w 60434"/>
                <a:gd name="connsiteY6" fmla="*/ 40599 h 139080"/>
                <a:gd name="connsiteX7" fmla="*/ 48829 w 60434"/>
                <a:gd name="connsiteY7" fmla="*/ 35387 h 139080"/>
                <a:gd name="connsiteX8" fmla="*/ 4389 w 60434"/>
                <a:gd name="connsiteY8" fmla="*/ 35387 h 139080"/>
                <a:gd name="connsiteX9" fmla="*/ 0 w 60434"/>
                <a:gd name="connsiteY9" fmla="*/ 37582 h 139080"/>
                <a:gd name="connsiteX10" fmla="*/ 823 w 60434"/>
                <a:gd name="connsiteY10" fmla="*/ 40325 h 139080"/>
                <a:gd name="connsiteX11" fmla="*/ 6035 w 60434"/>
                <a:gd name="connsiteY11" fmla="*/ 73518 h 139080"/>
                <a:gd name="connsiteX12" fmla="*/ 9876 w 60434"/>
                <a:gd name="connsiteY12" fmla="*/ 49378 h 139080"/>
                <a:gd name="connsiteX13" fmla="*/ 12344 w 60434"/>
                <a:gd name="connsiteY13" fmla="*/ 49378 h 139080"/>
                <a:gd name="connsiteX14" fmla="*/ 5212 w 60434"/>
                <a:gd name="connsiteY14" fmla="*/ 93543 h 139080"/>
                <a:gd name="connsiteX15" fmla="*/ 7955 w 60434"/>
                <a:gd name="connsiteY15" fmla="*/ 96561 h 139080"/>
                <a:gd name="connsiteX16" fmla="*/ 9601 w 60434"/>
                <a:gd name="connsiteY16" fmla="*/ 96561 h 139080"/>
                <a:gd name="connsiteX17" fmla="*/ 9601 w 60434"/>
                <a:gd name="connsiteY17" fmla="*/ 131399 h 139080"/>
                <a:gd name="connsiteX18" fmla="*/ 17282 w 60434"/>
                <a:gd name="connsiteY18" fmla="*/ 139080 h 139080"/>
                <a:gd name="connsiteX19" fmla="*/ 24963 w 60434"/>
                <a:gd name="connsiteY19" fmla="*/ 131399 h 139080"/>
                <a:gd name="connsiteX20" fmla="*/ 24963 w 60434"/>
                <a:gd name="connsiteY20" fmla="*/ 96561 h 139080"/>
                <a:gd name="connsiteX21" fmla="*/ 27981 w 60434"/>
                <a:gd name="connsiteY21" fmla="*/ 96561 h 139080"/>
                <a:gd name="connsiteX22" fmla="*/ 27981 w 60434"/>
                <a:gd name="connsiteY22" fmla="*/ 131399 h 139080"/>
                <a:gd name="connsiteX23" fmla="*/ 35662 w 60434"/>
                <a:gd name="connsiteY23" fmla="*/ 139080 h 139080"/>
                <a:gd name="connsiteX24" fmla="*/ 43343 w 60434"/>
                <a:gd name="connsiteY24" fmla="*/ 131399 h 139080"/>
                <a:gd name="connsiteX25" fmla="*/ 43343 w 60434"/>
                <a:gd name="connsiteY25" fmla="*/ 96561 h 139080"/>
                <a:gd name="connsiteX26" fmla="*/ 44989 w 60434"/>
                <a:gd name="connsiteY26" fmla="*/ 96561 h 139080"/>
                <a:gd name="connsiteX27" fmla="*/ 47732 w 60434"/>
                <a:gd name="connsiteY27" fmla="*/ 93543 h 139080"/>
                <a:gd name="connsiteX28" fmla="*/ 40599 w 60434"/>
                <a:gd name="connsiteY28" fmla="*/ 49378 h 139080"/>
                <a:gd name="connsiteX29" fmla="*/ 43068 w 60434"/>
                <a:gd name="connsiteY29" fmla="*/ 49378 h 139080"/>
                <a:gd name="connsiteX30" fmla="*/ 48006 w 60434"/>
                <a:gd name="connsiteY30" fmla="*/ 80376 h 139080"/>
                <a:gd name="connsiteX31" fmla="*/ 54315 w 60434"/>
                <a:gd name="connsiteY31" fmla="*/ 85588 h 139080"/>
                <a:gd name="connsiteX32" fmla="*/ 55413 w 60434"/>
                <a:gd name="connsiteY32" fmla="*/ 85588 h 139080"/>
                <a:gd name="connsiteX33" fmla="*/ 60350 w 60434"/>
                <a:gd name="connsiteY33" fmla="*/ 78181 h 13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434" h="139080">
                  <a:moveTo>
                    <a:pt x="26609" y="32918"/>
                  </a:moveTo>
                  <a:cubicBezTo>
                    <a:pt x="35662" y="32918"/>
                    <a:pt x="43068" y="25512"/>
                    <a:pt x="43068" y="16459"/>
                  </a:cubicBezTo>
                  <a:cubicBezTo>
                    <a:pt x="43068" y="7407"/>
                    <a:pt x="35662" y="0"/>
                    <a:pt x="26609" y="0"/>
                  </a:cubicBezTo>
                  <a:cubicBezTo>
                    <a:pt x="17557" y="0"/>
                    <a:pt x="10150" y="7407"/>
                    <a:pt x="10150" y="16459"/>
                  </a:cubicBezTo>
                  <a:cubicBezTo>
                    <a:pt x="10150" y="25512"/>
                    <a:pt x="17557" y="32918"/>
                    <a:pt x="26609" y="32918"/>
                  </a:cubicBezTo>
                  <a:close/>
                  <a:moveTo>
                    <a:pt x="60350" y="78181"/>
                  </a:moveTo>
                  <a:lnTo>
                    <a:pt x="54590" y="40599"/>
                  </a:lnTo>
                  <a:cubicBezTo>
                    <a:pt x="54041" y="37582"/>
                    <a:pt x="51847" y="35662"/>
                    <a:pt x="48829" y="35387"/>
                  </a:cubicBezTo>
                  <a:lnTo>
                    <a:pt x="4389" y="35387"/>
                  </a:lnTo>
                  <a:cubicBezTo>
                    <a:pt x="2743" y="35387"/>
                    <a:pt x="1097" y="36210"/>
                    <a:pt x="0" y="37582"/>
                  </a:cubicBezTo>
                  <a:cubicBezTo>
                    <a:pt x="549" y="38405"/>
                    <a:pt x="823" y="39228"/>
                    <a:pt x="823" y="40325"/>
                  </a:cubicBezTo>
                  <a:lnTo>
                    <a:pt x="6035" y="73518"/>
                  </a:lnTo>
                  <a:lnTo>
                    <a:pt x="9876" y="49378"/>
                  </a:lnTo>
                  <a:lnTo>
                    <a:pt x="12344" y="49378"/>
                  </a:lnTo>
                  <a:lnTo>
                    <a:pt x="5212" y="93543"/>
                  </a:lnTo>
                  <a:cubicBezTo>
                    <a:pt x="4938" y="95189"/>
                    <a:pt x="6035" y="96561"/>
                    <a:pt x="7955" y="96561"/>
                  </a:cubicBezTo>
                  <a:lnTo>
                    <a:pt x="9601" y="96561"/>
                  </a:lnTo>
                  <a:lnTo>
                    <a:pt x="9601" y="131399"/>
                  </a:lnTo>
                  <a:cubicBezTo>
                    <a:pt x="9601" y="135788"/>
                    <a:pt x="13167" y="139080"/>
                    <a:pt x="17282" y="139080"/>
                  </a:cubicBezTo>
                  <a:cubicBezTo>
                    <a:pt x="21671" y="139080"/>
                    <a:pt x="24963" y="135514"/>
                    <a:pt x="24963" y="131399"/>
                  </a:cubicBezTo>
                  <a:lnTo>
                    <a:pt x="24963" y="96561"/>
                  </a:lnTo>
                  <a:lnTo>
                    <a:pt x="27981" y="96561"/>
                  </a:lnTo>
                  <a:lnTo>
                    <a:pt x="27981" y="131399"/>
                  </a:lnTo>
                  <a:cubicBezTo>
                    <a:pt x="27981" y="135788"/>
                    <a:pt x="31547" y="139080"/>
                    <a:pt x="35662" y="139080"/>
                  </a:cubicBezTo>
                  <a:cubicBezTo>
                    <a:pt x="40051" y="139080"/>
                    <a:pt x="43343" y="135514"/>
                    <a:pt x="43343" y="131399"/>
                  </a:cubicBezTo>
                  <a:lnTo>
                    <a:pt x="43343" y="96561"/>
                  </a:lnTo>
                  <a:lnTo>
                    <a:pt x="44989" y="96561"/>
                  </a:lnTo>
                  <a:cubicBezTo>
                    <a:pt x="46634" y="96561"/>
                    <a:pt x="48006" y="95189"/>
                    <a:pt x="47732" y="93543"/>
                  </a:cubicBezTo>
                  <a:lnTo>
                    <a:pt x="40599" y="49378"/>
                  </a:lnTo>
                  <a:lnTo>
                    <a:pt x="43068" y="49378"/>
                  </a:lnTo>
                  <a:lnTo>
                    <a:pt x="48006" y="80376"/>
                  </a:lnTo>
                  <a:cubicBezTo>
                    <a:pt x="48555" y="83393"/>
                    <a:pt x="51024" y="85588"/>
                    <a:pt x="54315" y="85588"/>
                  </a:cubicBezTo>
                  <a:cubicBezTo>
                    <a:pt x="54590" y="85588"/>
                    <a:pt x="54864" y="85588"/>
                    <a:pt x="55413" y="85588"/>
                  </a:cubicBezTo>
                  <a:cubicBezTo>
                    <a:pt x="58705" y="84765"/>
                    <a:pt x="60899" y="81473"/>
                    <a:pt x="60350" y="78181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4" name="任意形状 132">
              <a:extLst>
                <a:ext uri="{FF2B5EF4-FFF2-40B4-BE49-F238E27FC236}">
                  <a16:creationId xmlns:a16="http://schemas.microsoft.com/office/drawing/2014/main" id="{8D499CE1-A663-EC57-7608-A7EFCFEB9C6C}"/>
                </a:ext>
              </a:extLst>
            </p:cNvPr>
            <p:cNvSpPr/>
            <p:nvPr/>
          </p:nvSpPr>
          <p:spPr>
            <a:xfrm>
              <a:off x="3345042" y="2855945"/>
              <a:ext cx="72307" cy="138805"/>
            </a:xfrm>
            <a:custGeom>
              <a:avLst/>
              <a:gdLst>
                <a:gd name="connsiteX0" fmla="*/ 36012 w 72307"/>
                <a:gd name="connsiteY0" fmla="*/ 32918 h 138805"/>
                <a:gd name="connsiteX1" fmla="*/ 36012 w 72307"/>
                <a:gd name="connsiteY1" fmla="*/ 32918 h 138805"/>
                <a:gd name="connsiteX2" fmla="*/ 36012 w 72307"/>
                <a:gd name="connsiteY2" fmla="*/ 32918 h 138805"/>
                <a:gd name="connsiteX3" fmla="*/ 36561 w 72307"/>
                <a:gd name="connsiteY3" fmla="*/ 32918 h 138805"/>
                <a:gd name="connsiteX4" fmla="*/ 36561 w 72307"/>
                <a:gd name="connsiteY4" fmla="*/ 32918 h 138805"/>
                <a:gd name="connsiteX5" fmla="*/ 36561 w 72307"/>
                <a:gd name="connsiteY5" fmla="*/ 32918 h 138805"/>
                <a:gd name="connsiteX6" fmla="*/ 52472 w 72307"/>
                <a:gd name="connsiteY6" fmla="*/ 16459 h 138805"/>
                <a:gd name="connsiteX7" fmla="*/ 36561 w 72307"/>
                <a:gd name="connsiteY7" fmla="*/ 0 h 138805"/>
                <a:gd name="connsiteX8" fmla="*/ 36561 w 72307"/>
                <a:gd name="connsiteY8" fmla="*/ 0 h 138805"/>
                <a:gd name="connsiteX9" fmla="*/ 36561 w 72307"/>
                <a:gd name="connsiteY9" fmla="*/ 0 h 138805"/>
                <a:gd name="connsiteX10" fmla="*/ 36287 w 72307"/>
                <a:gd name="connsiteY10" fmla="*/ 0 h 138805"/>
                <a:gd name="connsiteX11" fmla="*/ 36287 w 72307"/>
                <a:gd name="connsiteY11" fmla="*/ 0 h 138805"/>
                <a:gd name="connsiteX12" fmla="*/ 36012 w 72307"/>
                <a:gd name="connsiteY12" fmla="*/ 0 h 138805"/>
                <a:gd name="connsiteX13" fmla="*/ 19553 w 72307"/>
                <a:gd name="connsiteY13" fmla="*/ 16459 h 138805"/>
                <a:gd name="connsiteX14" fmla="*/ 36012 w 72307"/>
                <a:gd name="connsiteY14" fmla="*/ 32918 h 138805"/>
                <a:gd name="connsiteX15" fmla="*/ 72223 w 72307"/>
                <a:gd name="connsiteY15" fmla="*/ 77907 h 138805"/>
                <a:gd name="connsiteX16" fmla="*/ 66462 w 72307"/>
                <a:gd name="connsiteY16" fmla="*/ 40325 h 138805"/>
                <a:gd name="connsiteX17" fmla="*/ 60701 w 72307"/>
                <a:gd name="connsiteY17" fmla="*/ 35113 h 138805"/>
                <a:gd name="connsiteX18" fmla="*/ 60701 w 72307"/>
                <a:gd name="connsiteY18" fmla="*/ 35113 h 138805"/>
                <a:gd name="connsiteX19" fmla="*/ 11598 w 72307"/>
                <a:gd name="connsiteY19" fmla="*/ 35113 h 138805"/>
                <a:gd name="connsiteX20" fmla="*/ 11598 w 72307"/>
                <a:gd name="connsiteY20" fmla="*/ 35113 h 138805"/>
                <a:gd name="connsiteX21" fmla="*/ 5837 w 72307"/>
                <a:gd name="connsiteY21" fmla="*/ 40325 h 138805"/>
                <a:gd name="connsiteX22" fmla="*/ 77 w 72307"/>
                <a:gd name="connsiteY22" fmla="*/ 77907 h 138805"/>
                <a:gd name="connsiteX23" fmla="*/ 5289 w 72307"/>
                <a:gd name="connsiteY23" fmla="*/ 85039 h 138805"/>
                <a:gd name="connsiteX24" fmla="*/ 6386 w 72307"/>
                <a:gd name="connsiteY24" fmla="*/ 85039 h 138805"/>
                <a:gd name="connsiteX25" fmla="*/ 12695 w 72307"/>
                <a:gd name="connsiteY25" fmla="*/ 79827 h 138805"/>
                <a:gd name="connsiteX26" fmla="*/ 17633 w 72307"/>
                <a:gd name="connsiteY26" fmla="*/ 49103 h 138805"/>
                <a:gd name="connsiteX27" fmla="*/ 19828 w 72307"/>
                <a:gd name="connsiteY27" fmla="*/ 49103 h 138805"/>
                <a:gd name="connsiteX28" fmla="*/ 19828 w 72307"/>
                <a:gd name="connsiteY28" fmla="*/ 131125 h 138805"/>
                <a:gd name="connsiteX29" fmla="*/ 27509 w 72307"/>
                <a:gd name="connsiteY29" fmla="*/ 138806 h 138805"/>
                <a:gd name="connsiteX30" fmla="*/ 35190 w 72307"/>
                <a:gd name="connsiteY30" fmla="*/ 131125 h 138805"/>
                <a:gd name="connsiteX31" fmla="*/ 35190 w 72307"/>
                <a:gd name="connsiteY31" fmla="*/ 90251 h 138805"/>
                <a:gd name="connsiteX32" fmla="*/ 37933 w 72307"/>
                <a:gd name="connsiteY32" fmla="*/ 90251 h 138805"/>
                <a:gd name="connsiteX33" fmla="*/ 37933 w 72307"/>
                <a:gd name="connsiteY33" fmla="*/ 131125 h 138805"/>
                <a:gd name="connsiteX34" fmla="*/ 45614 w 72307"/>
                <a:gd name="connsiteY34" fmla="*/ 138806 h 138805"/>
                <a:gd name="connsiteX35" fmla="*/ 53295 w 72307"/>
                <a:gd name="connsiteY35" fmla="*/ 131125 h 138805"/>
                <a:gd name="connsiteX36" fmla="*/ 53295 w 72307"/>
                <a:gd name="connsiteY36" fmla="*/ 49103 h 138805"/>
                <a:gd name="connsiteX37" fmla="*/ 55489 w 72307"/>
                <a:gd name="connsiteY37" fmla="*/ 49103 h 138805"/>
                <a:gd name="connsiteX38" fmla="*/ 60427 w 72307"/>
                <a:gd name="connsiteY38" fmla="*/ 79827 h 138805"/>
                <a:gd name="connsiteX39" fmla="*/ 66736 w 72307"/>
                <a:gd name="connsiteY39" fmla="*/ 85039 h 138805"/>
                <a:gd name="connsiteX40" fmla="*/ 67834 w 72307"/>
                <a:gd name="connsiteY40" fmla="*/ 85039 h 138805"/>
                <a:gd name="connsiteX41" fmla="*/ 72223 w 72307"/>
                <a:gd name="connsiteY41" fmla="*/ 77907 h 13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2307" h="138805">
                  <a:moveTo>
                    <a:pt x="36012" y="32918"/>
                  </a:moveTo>
                  <a:cubicBezTo>
                    <a:pt x="36012" y="32918"/>
                    <a:pt x="36287" y="32918"/>
                    <a:pt x="36012" y="32918"/>
                  </a:cubicBezTo>
                  <a:lnTo>
                    <a:pt x="36012" y="32918"/>
                  </a:lnTo>
                  <a:cubicBezTo>
                    <a:pt x="36287" y="32918"/>
                    <a:pt x="36561" y="32918"/>
                    <a:pt x="36561" y="32918"/>
                  </a:cubicBezTo>
                  <a:cubicBezTo>
                    <a:pt x="36561" y="32918"/>
                    <a:pt x="36561" y="32918"/>
                    <a:pt x="36561" y="32918"/>
                  </a:cubicBezTo>
                  <a:lnTo>
                    <a:pt x="36561" y="32918"/>
                  </a:lnTo>
                  <a:cubicBezTo>
                    <a:pt x="45339" y="32644"/>
                    <a:pt x="52472" y="25512"/>
                    <a:pt x="52472" y="16459"/>
                  </a:cubicBezTo>
                  <a:cubicBezTo>
                    <a:pt x="52472" y="7681"/>
                    <a:pt x="45339" y="274"/>
                    <a:pt x="36561" y="0"/>
                  </a:cubicBezTo>
                  <a:lnTo>
                    <a:pt x="36561" y="0"/>
                  </a:lnTo>
                  <a:cubicBezTo>
                    <a:pt x="36561" y="0"/>
                    <a:pt x="36561" y="0"/>
                    <a:pt x="36561" y="0"/>
                  </a:cubicBezTo>
                  <a:cubicBezTo>
                    <a:pt x="36561" y="0"/>
                    <a:pt x="36287" y="0"/>
                    <a:pt x="36287" y="0"/>
                  </a:cubicBezTo>
                  <a:lnTo>
                    <a:pt x="36287" y="0"/>
                  </a:lnTo>
                  <a:cubicBezTo>
                    <a:pt x="36287" y="0"/>
                    <a:pt x="36012" y="0"/>
                    <a:pt x="36012" y="0"/>
                  </a:cubicBezTo>
                  <a:cubicBezTo>
                    <a:pt x="26960" y="0"/>
                    <a:pt x="19553" y="7407"/>
                    <a:pt x="19553" y="16459"/>
                  </a:cubicBezTo>
                  <a:cubicBezTo>
                    <a:pt x="19553" y="25512"/>
                    <a:pt x="26960" y="32918"/>
                    <a:pt x="36012" y="32918"/>
                  </a:cubicBezTo>
                  <a:close/>
                  <a:moveTo>
                    <a:pt x="72223" y="77907"/>
                  </a:moveTo>
                  <a:lnTo>
                    <a:pt x="66462" y="40325"/>
                  </a:lnTo>
                  <a:cubicBezTo>
                    <a:pt x="65913" y="37307"/>
                    <a:pt x="63444" y="35113"/>
                    <a:pt x="60701" y="35113"/>
                  </a:cubicBezTo>
                  <a:lnTo>
                    <a:pt x="60701" y="35113"/>
                  </a:lnTo>
                  <a:lnTo>
                    <a:pt x="11598" y="35113"/>
                  </a:lnTo>
                  <a:lnTo>
                    <a:pt x="11598" y="35113"/>
                  </a:lnTo>
                  <a:cubicBezTo>
                    <a:pt x="8855" y="35387"/>
                    <a:pt x="6386" y="37307"/>
                    <a:pt x="5837" y="40325"/>
                  </a:cubicBezTo>
                  <a:lnTo>
                    <a:pt x="77" y="77907"/>
                  </a:lnTo>
                  <a:cubicBezTo>
                    <a:pt x="-472" y="81199"/>
                    <a:pt x="1997" y="84491"/>
                    <a:pt x="5289" y="85039"/>
                  </a:cubicBezTo>
                  <a:cubicBezTo>
                    <a:pt x="5563" y="85039"/>
                    <a:pt x="5837" y="85039"/>
                    <a:pt x="6386" y="85039"/>
                  </a:cubicBezTo>
                  <a:cubicBezTo>
                    <a:pt x="9403" y="85039"/>
                    <a:pt x="12147" y="82845"/>
                    <a:pt x="12695" y="79827"/>
                  </a:cubicBezTo>
                  <a:lnTo>
                    <a:pt x="17633" y="49103"/>
                  </a:lnTo>
                  <a:lnTo>
                    <a:pt x="19828" y="49103"/>
                  </a:lnTo>
                  <a:lnTo>
                    <a:pt x="19828" y="131125"/>
                  </a:lnTo>
                  <a:cubicBezTo>
                    <a:pt x="19828" y="135514"/>
                    <a:pt x="23394" y="138806"/>
                    <a:pt x="27509" y="138806"/>
                  </a:cubicBezTo>
                  <a:cubicBezTo>
                    <a:pt x="31898" y="138806"/>
                    <a:pt x="35190" y="135240"/>
                    <a:pt x="35190" y="131125"/>
                  </a:cubicBezTo>
                  <a:lnTo>
                    <a:pt x="35190" y="90251"/>
                  </a:lnTo>
                  <a:lnTo>
                    <a:pt x="37933" y="90251"/>
                  </a:lnTo>
                  <a:lnTo>
                    <a:pt x="37933" y="131125"/>
                  </a:lnTo>
                  <a:cubicBezTo>
                    <a:pt x="37933" y="135514"/>
                    <a:pt x="41499" y="138806"/>
                    <a:pt x="45614" y="138806"/>
                  </a:cubicBezTo>
                  <a:cubicBezTo>
                    <a:pt x="50003" y="138806"/>
                    <a:pt x="53295" y="135240"/>
                    <a:pt x="53295" y="131125"/>
                  </a:cubicBezTo>
                  <a:lnTo>
                    <a:pt x="53295" y="49103"/>
                  </a:lnTo>
                  <a:lnTo>
                    <a:pt x="55489" y="49103"/>
                  </a:lnTo>
                  <a:lnTo>
                    <a:pt x="60427" y="79827"/>
                  </a:lnTo>
                  <a:cubicBezTo>
                    <a:pt x="60976" y="82845"/>
                    <a:pt x="63444" y="85039"/>
                    <a:pt x="66736" y="85039"/>
                  </a:cubicBezTo>
                  <a:cubicBezTo>
                    <a:pt x="67011" y="85039"/>
                    <a:pt x="67285" y="85039"/>
                    <a:pt x="67834" y="85039"/>
                  </a:cubicBezTo>
                  <a:cubicBezTo>
                    <a:pt x="70577" y="84491"/>
                    <a:pt x="72771" y="81473"/>
                    <a:pt x="72223" y="77907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5" name="任意形状 133">
              <a:extLst>
                <a:ext uri="{FF2B5EF4-FFF2-40B4-BE49-F238E27FC236}">
                  <a16:creationId xmlns:a16="http://schemas.microsoft.com/office/drawing/2014/main" id="{6CFC1532-7B7D-8721-1E2A-2BE2E748B07A}"/>
                </a:ext>
              </a:extLst>
            </p:cNvPr>
            <p:cNvSpPr/>
            <p:nvPr/>
          </p:nvSpPr>
          <p:spPr>
            <a:xfrm>
              <a:off x="3370356" y="2732227"/>
              <a:ext cx="193395" cy="113568"/>
            </a:xfrm>
            <a:custGeom>
              <a:avLst/>
              <a:gdLst>
                <a:gd name="connsiteX0" fmla="*/ 1097 w 193395"/>
                <a:gd name="connsiteY0" fmla="*/ 113569 h 113568"/>
                <a:gd name="connsiteX1" fmla="*/ 10699 w 193395"/>
                <a:gd name="connsiteY1" fmla="*/ 113569 h 113568"/>
                <a:gd name="connsiteX2" fmla="*/ 9053 w 193395"/>
                <a:gd name="connsiteY2" fmla="*/ 101498 h 113568"/>
                <a:gd name="connsiteX3" fmla="*/ 43343 w 193395"/>
                <a:gd name="connsiteY3" fmla="*/ 101498 h 113568"/>
                <a:gd name="connsiteX4" fmla="*/ 43343 w 193395"/>
                <a:gd name="connsiteY4" fmla="*/ 101498 h 113568"/>
                <a:gd name="connsiteX5" fmla="*/ 43617 w 193395"/>
                <a:gd name="connsiteY5" fmla="*/ 113569 h 113568"/>
                <a:gd name="connsiteX6" fmla="*/ 53218 w 193395"/>
                <a:gd name="connsiteY6" fmla="*/ 113569 h 113568"/>
                <a:gd name="connsiteX7" fmla="*/ 52944 w 193395"/>
                <a:gd name="connsiteY7" fmla="*/ 101498 h 113568"/>
                <a:gd name="connsiteX8" fmla="*/ 91623 w 193395"/>
                <a:gd name="connsiteY8" fmla="*/ 101498 h 113568"/>
                <a:gd name="connsiteX9" fmla="*/ 91623 w 193395"/>
                <a:gd name="connsiteY9" fmla="*/ 113569 h 113568"/>
                <a:gd name="connsiteX10" fmla="*/ 101224 w 193395"/>
                <a:gd name="connsiteY10" fmla="*/ 113569 h 113568"/>
                <a:gd name="connsiteX11" fmla="*/ 101224 w 193395"/>
                <a:gd name="connsiteY11" fmla="*/ 101498 h 113568"/>
                <a:gd name="connsiteX12" fmla="*/ 139903 w 193395"/>
                <a:gd name="connsiteY12" fmla="*/ 101498 h 113568"/>
                <a:gd name="connsiteX13" fmla="*/ 139629 w 193395"/>
                <a:gd name="connsiteY13" fmla="*/ 113569 h 113568"/>
                <a:gd name="connsiteX14" fmla="*/ 148956 w 193395"/>
                <a:gd name="connsiteY14" fmla="*/ 113569 h 113568"/>
                <a:gd name="connsiteX15" fmla="*/ 149230 w 193395"/>
                <a:gd name="connsiteY15" fmla="*/ 101498 h 113568"/>
                <a:gd name="connsiteX16" fmla="*/ 149230 w 193395"/>
                <a:gd name="connsiteY16" fmla="*/ 101498 h 113568"/>
                <a:gd name="connsiteX17" fmla="*/ 183520 w 193395"/>
                <a:gd name="connsiteY17" fmla="*/ 101498 h 113568"/>
                <a:gd name="connsiteX18" fmla="*/ 182149 w 193395"/>
                <a:gd name="connsiteY18" fmla="*/ 113569 h 113568"/>
                <a:gd name="connsiteX19" fmla="*/ 191750 w 193395"/>
                <a:gd name="connsiteY19" fmla="*/ 113569 h 113568"/>
                <a:gd name="connsiteX20" fmla="*/ 193121 w 193395"/>
                <a:gd name="connsiteY20" fmla="*/ 101498 h 113568"/>
                <a:gd name="connsiteX21" fmla="*/ 193396 w 193395"/>
                <a:gd name="connsiteY21" fmla="*/ 101498 h 113568"/>
                <a:gd name="connsiteX22" fmla="*/ 193396 w 193395"/>
                <a:gd name="connsiteY22" fmla="*/ 92171 h 113568"/>
                <a:gd name="connsiteX23" fmla="*/ 193121 w 193395"/>
                <a:gd name="connsiteY23" fmla="*/ 92171 h 113568"/>
                <a:gd name="connsiteX24" fmla="*/ 189281 w 193395"/>
                <a:gd name="connsiteY24" fmla="*/ 69129 h 113568"/>
                <a:gd name="connsiteX25" fmla="*/ 189829 w 193395"/>
                <a:gd name="connsiteY25" fmla="*/ 69129 h 113568"/>
                <a:gd name="connsiteX26" fmla="*/ 186538 w 193395"/>
                <a:gd name="connsiteY26" fmla="*/ 60899 h 113568"/>
                <a:gd name="connsiteX27" fmla="*/ 186538 w 193395"/>
                <a:gd name="connsiteY27" fmla="*/ 60899 h 113568"/>
                <a:gd name="connsiteX28" fmla="*/ 185715 w 193395"/>
                <a:gd name="connsiteY28" fmla="*/ 58430 h 113568"/>
                <a:gd name="connsiteX29" fmla="*/ 185440 w 193395"/>
                <a:gd name="connsiteY29" fmla="*/ 58430 h 113568"/>
                <a:gd name="connsiteX30" fmla="*/ 138257 w 193395"/>
                <a:gd name="connsiteY30" fmla="*/ 9327 h 113568"/>
                <a:gd name="connsiteX31" fmla="*/ 138257 w 193395"/>
                <a:gd name="connsiteY31" fmla="*/ 9327 h 113568"/>
                <a:gd name="connsiteX32" fmla="*/ 136337 w 193395"/>
                <a:gd name="connsiteY32" fmla="*/ 8504 h 113568"/>
                <a:gd name="connsiteX33" fmla="*/ 136337 w 193395"/>
                <a:gd name="connsiteY33" fmla="*/ 8504 h 113568"/>
                <a:gd name="connsiteX34" fmla="*/ 127010 w 193395"/>
                <a:gd name="connsiteY34" fmla="*/ 4389 h 113568"/>
                <a:gd name="connsiteX35" fmla="*/ 127285 w 193395"/>
                <a:gd name="connsiteY35" fmla="*/ 4938 h 113568"/>
                <a:gd name="connsiteX36" fmla="*/ 101498 w 193395"/>
                <a:gd name="connsiteY36" fmla="*/ 274 h 113568"/>
                <a:gd name="connsiteX37" fmla="*/ 101498 w 193395"/>
                <a:gd name="connsiteY37" fmla="*/ 0 h 113568"/>
                <a:gd name="connsiteX38" fmla="*/ 92172 w 193395"/>
                <a:gd name="connsiteY38" fmla="*/ 0 h 113568"/>
                <a:gd name="connsiteX39" fmla="*/ 92172 w 193395"/>
                <a:gd name="connsiteY39" fmla="*/ 274 h 113568"/>
                <a:gd name="connsiteX40" fmla="*/ 66385 w 193395"/>
                <a:gd name="connsiteY40" fmla="*/ 4938 h 113568"/>
                <a:gd name="connsiteX41" fmla="*/ 66660 w 193395"/>
                <a:gd name="connsiteY41" fmla="*/ 4389 h 113568"/>
                <a:gd name="connsiteX42" fmla="*/ 57333 w 193395"/>
                <a:gd name="connsiteY42" fmla="*/ 8504 h 113568"/>
                <a:gd name="connsiteX43" fmla="*/ 57059 w 193395"/>
                <a:gd name="connsiteY43" fmla="*/ 8504 h 113568"/>
                <a:gd name="connsiteX44" fmla="*/ 55138 w 193395"/>
                <a:gd name="connsiteY44" fmla="*/ 9327 h 113568"/>
                <a:gd name="connsiteX45" fmla="*/ 55138 w 193395"/>
                <a:gd name="connsiteY45" fmla="*/ 9327 h 113568"/>
                <a:gd name="connsiteX46" fmla="*/ 7955 w 193395"/>
                <a:gd name="connsiteY46" fmla="*/ 58156 h 113568"/>
                <a:gd name="connsiteX47" fmla="*/ 7681 w 193395"/>
                <a:gd name="connsiteY47" fmla="*/ 58156 h 113568"/>
                <a:gd name="connsiteX48" fmla="*/ 6858 w 193395"/>
                <a:gd name="connsiteY48" fmla="*/ 60350 h 113568"/>
                <a:gd name="connsiteX49" fmla="*/ 6858 w 193395"/>
                <a:gd name="connsiteY49" fmla="*/ 60625 h 113568"/>
                <a:gd name="connsiteX50" fmla="*/ 3566 w 193395"/>
                <a:gd name="connsiteY50" fmla="*/ 68854 h 113568"/>
                <a:gd name="connsiteX51" fmla="*/ 4115 w 193395"/>
                <a:gd name="connsiteY51" fmla="*/ 68854 h 113568"/>
                <a:gd name="connsiteX52" fmla="*/ 274 w 193395"/>
                <a:gd name="connsiteY52" fmla="*/ 91897 h 113568"/>
                <a:gd name="connsiteX53" fmla="*/ 0 w 193395"/>
                <a:gd name="connsiteY53" fmla="*/ 91897 h 113568"/>
                <a:gd name="connsiteX54" fmla="*/ 0 w 193395"/>
                <a:gd name="connsiteY54" fmla="*/ 101498 h 113568"/>
                <a:gd name="connsiteX55" fmla="*/ 274 w 193395"/>
                <a:gd name="connsiteY55" fmla="*/ 101498 h 113568"/>
                <a:gd name="connsiteX56" fmla="*/ 1097 w 193395"/>
                <a:gd name="connsiteY56" fmla="*/ 113569 h 113568"/>
                <a:gd name="connsiteX57" fmla="*/ 183246 w 193395"/>
                <a:gd name="connsiteY57" fmla="*/ 91897 h 113568"/>
                <a:gd name="connsiteX58" fmla="*/ 148956 w 193395"/>
                <a:gd name="connsiteY58" fmla="*/ 91897 h 113568"/>
                <a:gd name="connsiteX59" fmla="*/ 148407 w 193395"/>
                <a:gd name="connsiteY59" fmla="*/ 76261 h 113568"/>
                <a:gd name="connsiteX60" fmla="*/ 148407 w 193395"/>
                <a:gd name="connsiteY60" fmla="*/ 74341 h 113568"/>
                <a:gd name="connsiteX61" fmla="*/ 147584 w 193395"/>
                <a:gd name="connsiteY61" fmla="*/ 61996 h 113568"/>
                <a:gd name="connsiteX62" fmla="*/ 159380 w 193395"/>
                <a:gd name="connsiteY62" fmla="*/ 63368 h 113568"/>
                <a:gd name="connsiteX63" fmla="*/ 162672 w 193395"/>
                <a:gd name="connsiteY63" fmla="*/ 63917 h 113568"/>
                <a:gd name="connsiteX64" fmla="*/ 178034 w 193395"/>
                <a:gd name="connsiteY64" fmla="*/ 66660 h 113568"/>
                <a:gd name="connsiteX65" fmla="*/ 183246 w 193395"/>
                <a:gd name="connsiteY65" fmla="*/ 91897 h 113568"/>
                <a:gd name="connsiteX66" fmla="*/ 173370 w 193395"/>
                <a:gd name="connsiteY66" fmla="*/ 55961 h 113568"/>
                <a:gd name="connsiteX67" fmla="*/ 165964 w 193395"/>
                <a:gd name="connsiteY67" fmla="*/ 54864 h 113568"/>
                <a:gd name="connsiteX68" fmla="*/ 161849 w 193395"/>
                <a:gd name="connsiteY68" fmla="*/ 54315 h 113568"/>
                <a:gd name="connsiteX69" fmla="*/ 146213 w 193395"/>
                <a:gd name="connsiteY69" fmla="*/ 52395 h 113568"/>
                <a:gd name="connsiteX70" fmla="*/ 146213 w 193395"/>
                <a:gd name="connsiteY70" fmla="*/ 52395 h 113568"/>
                <a:gd name="connsiteX71" fmla="*/ 146213 w 193395"/>
                <a:gd name="connsiteY71" fmla="*/ 52395 h 113568"/>
                <a:gd name="connsiteX72" fmla="*/ 145664 w 193395"/>
                <a:gd name="connsiteY72" fmla="*/ 49652 h 113568"/>
                <a:gd name="connsiteX73" fmla="*/ 144018 w 193395"/>
                <a:gd name="connsiteY73" fmla="*/ 39228 h 113568"/>
                <a:gd name="connsiteX74" fmla="*/ 143469 w 193395"/>
                <a:gd name="connsiteY74" fmla="*/ 35113 h 113568"/>
                <a:gd name="connsiteX75" fmla="*/ 140726 w 193395"/>
                <a:gd name="connsiteY75" fmla="*/ 21946 h 113568"/>
                <a:gd name="connsiteX76" fmla="*/ 173370 w 193395"/>
                <a:gd name="connsiteY76" fmla="*/ 55961 h 113568"/>
                <a:gd name="connsiteX77" fmla="*/ 100950 w 193395"/>
                <a:gd name="connsiteY77" fmla="*/ 9327 h 113568"/>
                <a:gd name="connsiteX78" fmla="*/ 129753 w 193395"/>
                <a:gd name="connsiteY78" fmla="*/ 15911 h 113568"/>
                <a:gd name="connsiteX79" fmla="*/ 130302 w 193395"/>
                <a:gd name="connsiteY79" fmla="*/ 17831 h 113568"/>
                <a:gd name="connsiteX80" fmla="*/ 133594 w 193395"/>
                <a:gd name="connsiteY80" fmla="*/ 31821 h 113568"/>
                <a:gd name="connsiteX81" fmla="*/ 133868 w 193395"/>
                <a:gd name="connsiteY81" fmla="*/ 33193 h 113568"/>
                <a:gd name="connsiteX82" fmla="*/ 136611 w 193395"/>
                <a:gd name="connsiteY82" fmla="*/ 49378 h 113568"/>
                <a:gd name="connsiteX83" fmla="*/ 136886 w 193395"/>
                <a:gd name="connsiteY83" fmla="*/ 51298 h 113568"/>
                <a:gd name="connsiteX84" fmla="*/ 122072 w 193395"/>
                <a:gd name="connsiteY84" fmla="*/ 50201 h 113568"/>
                <a:gd name="connsiteX85" fmla="*/ 119604 w 193395"/>
                <a:gd name="connsiteY85" fmla="*/ 50201 h 113568"/>
                <a:gd name="connsiteX86" fmla="*/ 100950 w 193395"/>
                <a:gd name="connsiteY86" fmla="*/ 49652 h 113568"/>
                <a:gd name="connsiteX87" fmla="*/ 100950 w 193395"/>
                <a:gd name="connsiteY87" fmla="*/ 9327 h 113568"/>
                <a:gd name="connsiteX88" fmla="*/ 117135 w 193395"/>
                <a:gd name="connsiteY88" fmla="*/ 59527 h 113568"/>
                <a:gd name="connsiteX89" fmla="*/ 120152 w 193395"/>
                <a:gd name="connsiteY89" fmla="*/ 59527 h 113568"/>
                <a:gd name="connsiteX90" fmla="*/ 137983 w 193395"/>
                <a:gd name="connsiteY90" fmla="*/ 60899 h 113568"/>
                <a:gd name="connsiteX91" fmla="*/ 139355 w 193395"/>
                <a:gd name="connsiteY91" fmla="*/ 75987 h 113568"/>
                <a:gd name="connsiteX92" fmla="*/ 139355 w 193395"/>
                <a:gd name="connsiteY92" fmla="*/ 77633 h 113568"/>
                <a:gd name="connsiteX93" fmla="*/ 139629 w 193395"/>
                <a:gd name="connsiteY93" fmla="*/ 91897 h 113568"/>
                <a:gd name="connsiteX94" fmla="*/ 100950 w 193395"/>
                <a:gd name="connsiteY94" fmla="*/ 91897 h 113568"/>
                <a:gd name="connsiteX95" fmla="*/ 100950 w 193395"/>
                <a:gd name="connsiteY95" fmla="*/ 59253 h 113568"/>
                <a:gd name="connsiteX96" fmla="*/ 117135 w 193395"/>
                <a:gd name="connsiteY96" fmla="*/ 59527 h 113568"/>
                <a:gd name="connsiteX97" fmla="*/ 55961 w 193395"/>
                <a:gd name="connsiteY97" fmla="*/ 49378 h 113568"/>
                <a:gd name="connsiteX98" fmla="*/ 58705 w 193395"/>
                <a:gd name="connsiteY98" fmla="*/ 33193 h 113568"/>
                <a:gd name="connsiteX99" fmla="*/ 58979 w 193395"/>
                <a:gd name="connsiteY99" fmla="*/ 31821 h 113568"/>
                <a:gd name="connsiteX100" fmla="*/ 62545 w 193395"/>
                <a:gd name="connsiteY100" fmla="*/ 17008 h 113568"/>
                <a:gd name="connsiteX101" fmla="*/ 62819 w 193395"/>
                <a:gd name="connsiteY101" fmla="*/ 15911 h 113568"/>
                <a:gd name="connsiteX102" fmla="*/ 91623 w 193395"/>
                <a:gd name="connsiteY102" fmla="*/ 9327 h 113568"/>
                <a:gd name="connsiteX103" fmla="*/ 91623 w 193395"/>
                <a:gd name="connsiteY103" fmla="*/ 49378 h 113568"/>
                <a:gd name="connsiteX104" fmla="*/ 72969 w 193395"/>
                <a:gd name="connsiteY104" fmla="*/ 49926 h 113568"/>
                <a:gd name="connsiteX105" fmla="*/ 70500 w 193395"/>
                <a:gd name="connsiteY105" fmla="*/ 50201 h 113568"/>
                <a:gd name="connsiteX106" fmla="*/ 55961 w 193395"/>
                <a:gd name="connsiteY106" fmla="*/ 51298 h 113568"/>
                <a:gd name="connsiteX107" fmla="*/ 55961 w 193395"/>
                <a:gd name="connsiteY107" fmla="*/ 49378 h 113568"/>
                <a:gd name="connsiteX108" fmla="*/ 53218 w 193395"/>
                <a:gd name="connsiteY108" fmla="*/ 77633 h 113568"/>
                <a:gd name="connsiteX109" fmla="*/ 53218 w 193395"/>
                <a:gd name="connsiteY109" fmla="*/ 76261 h 113568"/>
                <a:gd name="connsiteX110" fmla="*/ 54590 w 193395"/>
                <a:gd name="connsiteY110" fmla="*/ 61173 h 113568"/>
                <a:gd name="connsiteX111" fmla="*/ 72695 w 193395"/>
                <a:gd name="connsiteY111" fmla="*/ 59802 h 113568"/>
                <a:gd name="connsiteX112" fmla="*/ 73243 w 193395"/>
                <a:gd name="connsiteY112" fmla="*/ 59802 h 113568"/>
                <a:gd name="connsiteX113" fmla="*/ 91349 w 193395"/>
                <a:gd name="connsiteY113" fmla="*/ 59253 h 113568"/>
                <a:gd name="connsiteX114" fmla="*/ 91349 w 193395"/>
                <a:gd name="connsiteY114" fmla="*/ 91897 h 113568"/>
                <a:gd name="connsiteX115" fmla="*/ 52669 w 193395"/>
                <a:gd name="connsiteY115" fmla="*/ 91897 h 113568"/>
                <a:gd name="connsiteX116" fmla="*/ 53218 w 193395"/>
                <a:gd name="connsiteY116" fmla="*/ 77633 h 113568"/>
                <a:gd name="connsiteX117" fmla="*/ 51298 w 193395"/>
                <a:gd name="connsiteY117" fmla="*/ 21946 h 113568"/>
                <a:gd name="connsiteX118" fmla="*/ 51298 w 193395"/>
                <a:gd name="connsiteY118" fmla="*/ 21946 h 113568"/>
                <a:gd name="connsiteX119" fmla="*/ 48555 w 193395"/>
                <a:gd name="connsiteY119" fmla="*/ 35113 h 113568"/>
                <a:gd name="connsiteX120" fmla="*/ 48006 w 193395"/>
                <a:gd name="connsiteY120" fmla="*/ 38953 h 113568"/>
                <a:gd name="connsiteX121" fmla="*/ 46360 w 193395"/>
                <a:gd name="connsiteY121" fmla="*/ 50475 h 113568"/>
                <a:gd name="connsiteX122" fmla="*/ 46086 w 193395"/>
                <a:gd name="connsiteY122" fmla="*/ 52395 h 113568"/>
                <a:gd name="connsiteX123" fmla="*/ 46086 w 193395"/>
                <a:gd name="connsiteY123" fmla="*/ 52395 h 113568"/>
                <a:gd name="connsiteX124" fmla="*/ 46086 w 193395"/>
                <a:gd name="connsiteY124" fmla="*/ 52395 h 113568"/>
                <a:gd name="connsiteX125" fmla="*/ 30175 w 193395"/>
                <a:gd name="connsiteY125" fmla="*/ 54315 h 113568"/>
                <a:gd name="connsiteX126" fmla="*/ 26609 w 193395"/>
                <a:gd name="connsiteY126" fmla="*/ 54864 h 113568"/>
                <a:gd name="connsiteX127" fmla="*/ 19202 w 193395"/>
                <a:gd name="connsiteY127" fmla="*/ 55961 h 113568"/>
                <a:gd name="connsiteX128" fmla="*/ 51298 w 193395"/>
                <a:gd name="connsiteY128" fmla="*/ 21946 h 113568"/>
                <a:gd name="connsiteX129" fmla="*/ 14265 w 193395"/>
                <a:gd name="connsiteY129" fmla="*/ 66660 h 113568"/>
                <a:gd name="connsiteX130" fmla="*/ 29901 w 193395"/>
                <a:gd name="connsiteY130" fmla="*/ 63917 h 113568"/>
                <a:gd name="connsiteX131" fmla="*/ 33467 w 193395"/>
                <a:gd name="connsiteY131" fmla="*/ 63368 h 113568"/>
                <a:gd name="connsiteX132" fmla="*/ 45263 w 193395"/>
                <a:gd name="connsiteY132" fmla="*/ 61996 h 113568"/>
                <a:gd name="connsiteX133" fmla="*/ 44440 w 193395"/>
                <a:gd name="connsiteY133" fmla="*/ 74066 h 113568"/>
                <a:gd name="connsiteX134" fmla="*/ 44166 w 193395"/>
                <a:gd name="connsiteY134" fmla="*/ 76261 h 113568"/>
                <a:gd name="connsiteX135" fmla="*/ 43617 w 193395"/>
                <a:gd name="connsiteY135" fmla="*/ 91897 h 113568"/>
                <a:gd name="connsiteX136" fmla="*/ 9327 w 193395"/>
                <a:gd name="connsiteY136" fmla="*/ 91897 h 113568"/>
                <a:gd name="connsiteX137" fmla="*/ 14265 w 193395"/>
                <a:gd name="connsiteY137" fmla="*/ 66660 h 11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193395" h="113568">
                  <a:moveTo>
                    <a:pt x="1097" y="113569"/>
                  </a:moveTo>
                  <a:lnTo>
                    <a:pt x="10699" y="113569"/>
                  </a:lnTo>
                  <a:cubicBezTo>
                    <a:pt x="9876" y="109728"/>
                    <a:pt x="9327" y="105613"/>
                    <a:pt x="9053" y="101498"/>
                  </a:cubicBezTo>
                  <a:lnTo>
                    <a:pt x="43343" y="101498"/>
                  </a:lnTo>
                  <a:lnTo>
                    <a:pt x="43343" y="101498"/>
                  </a:lnTo>
                  <a:cubicBezTo>
                    <a:pt x="43343" y="105613"/>
                    <a:pt x="43343" y="109728"/>
                    <a:pt x="43617" y="113569"/>
                  </a:cubicBezTo>
                  <a:lnTo>
                    <a:pt x="53218" y="113569"/>
                  </a:lnTo>
                  <a:cubicBezTo>
                    <a:pt x="52944" y="109454"/>
                    <a:pt x="52944" y="105613"/>
                    <a:pt x="52944" y="101498"/>
                  </a:cubicBezTo>
                  <a:lnTo>
                    <a:pt x="91623" y="101498"/>
                  </a:lnTo>
                  <a:lnTo>
                    <a:pt x="91623" y="113569"/>
                  </a:lnTo>
                  <a:lnTo>
                    <a:pt x="101224" y="113569"/>
                  </a:lnTo>
                  <a:lnTo>
                    <a:pt x="101224" y="101498"/>
                  </a:lnTo>
                  <a:lnTo>
                    <a:pt x="139903" y="101498"/>
                  </a:lnTo>
                  <a:cubicBezTo>
                    <a:pt x="139903" y="105613"/>
                    <a:pt x="139903" y="109728"/>
                    <a:pt x="139629" y="113569"/>
                  </a:cubicBezTo>
                  <a:lnTo>
                    <a:pt x="148956" y="113569"/>
                  </a:lnTo>
                  <a:cubicBezTo>
                    <a:pt x="149230" y="109454"/>
                    <a:pt x="149230" y="105613"/>
                    <a:pt x="149230" y="101498"/>
                  </a:cubicBezTo>
                  <a:lnTo>
                    <a:pt x="149230" y="101498"/>
                  </a:lnTo>
                  <a:lnTo>
                    <a:pt x="183520" y="101498"/>
                  </a:lnTo>
                  <a:cubicBezTo>
                    <a:pt x="183246" y="105613"/>
                    <a:pt x="182697" y="109728"/>
                    <a:pt x="182149" y="113569"/>
                  </a:cubicBezTo>
                  <a:lnTo>
                    <a:pt x="191750" y="113569"/>
                  </a:lnTo>
                  <a:cubicBezTo>
                    <a:pt x="192573" y="109454"/>
                    <a:pt x="192847" y="105613"/>
                    <a:pt x="193121" y="101498"/>
                  </a:cubicBezTo>
                  <a:lnTo>
                    <a:pt x="193396" y="101498"/>
                  </a:lnTo>
                  <a:lnTo>
                    <a:pt x="193396" y="92171"/>
                  </a:lnTo>
                  <a:lnTo>
                    <a:pt x="193121" y="92171"/>
                  </a:lnTo>
                  <a:cubicBezTo>
                    <a:pt x="192847" y="84216"/>
                    <a:pt x="191475" y="76535"/>
                    <a:pt x="189281" y="69129"/>
                  </a:cubicBezTo>
                  <a:lnTo>
                    <a:pt x="189829" y="69129"/>
                  </a:lnTo>
                  <a:lnTo>
                    <a:pt x="186538" y="60899"/>
                  </a:lnTo>
                  <a:cubicBezTo>
                    <a:pt x="186538" y="60899"/>
                    <a:pt x="186538" y="60899"/>
                    <a:pt x="186538" y="60899"/>
                  </a:cubicBezTo>
                  <a:lnTo>
                    <a:pt x="185715" y="58430"/>
                  </a:lnTo>
                  <a:lnTo>
                    <a:pt x="185440" y="58430"/>
                  </a:lnTo>
                  <a:cubicBezTo>
                    <a:pt x="176113" y="37033"/>
                    <a:pt x="159380" y="19477"/>
                    <a:pt x="138257" y="9327"/>
                  </a:cubicBezTo>
                  <a:lnTo>
                    <a:pt x="138257" y="9327"/>
                  </a:lnTo>
                  <a:lnTo>
                    <a:pt x="136337" y="8504"/>
                  </a:lnTo>
                  <a:cubicBezTo>
                    <a:pt x="136337" y="8504"/>
                    <a:pt x="136337" y="8504"/>
                    <a:pt x="136337" y="8504"/>
                  </a:cubicBezTo>
                  <a:lnTo>
                    <a:pt x="127010" y="4389"/>
                  </a:lnTo>
                  <a:lnTo>
                    <a:pt x="127285" y="4938"/>
                  </a:lnTo>
                  <a:cubicBezTo>
                    <a:pt x="119055" y="2195"/>
                    <a:pt x="110551" y="549"/>
                    <a:pt x="101498" y="274"/>
                  </a:cubicBezTo>
                  <a:lnTo>
                    <a:pt x="101498" y="0"/>
                  </a:lnTo>
                  <a:lnTo>
                    <a:pt x="92172" y="0"/>
                  </a:lnTo>
                  <a:lnTo>
                    <a:pt x="92172" y="274"/>
                  </a:lnTo>
                  <a:cubicBezTo>
                    <a:pt x="83119" y="823"/>
                    <a:pt x="74615" y="2195"/>
                    <a:pt x="66385" y="4938"/>
                  </a:cubicBezTo>
                  <a:lnTo>
                    <a:pt x="66660" y="4389"/>
                  </a:lnTo>
                  <a:lnTo>
                    <a:pt x="57333" y="8504"/>
                  </a:lnTo>
                  <a:cubicBezTo>
                    <a:pt x="57333" y="8504"/>
                    <a:pt x="57333" y="8504"/>
                    <a:pt x="57059" y="8504"/>
                  </a:cubicBezTo>
                  <a:lnTo>
                    <a:pt x="55138" y="9327"/>
                  </a:lnTo>
                  <a:lnTo>
                    <a:pt x="55138" y="9327"/>
                  </a:lnTo>
                  <a:cubicBezTo>
                    <a:pt x="34016" y="19477"/>
                    <a:pt x="17282" y="36759"/>
                    <a:pt x="7955" y="58156"/>
                  </a:cubicBezTo>
                  <a:lnTo>
                    <a:pt x="7681" y="58156"/>
                  </a:lnTo>
                  <a:lnTo>
                    <a:pt x="6858" y="60350"/>
                  </a:lnTo>
                  <a:cubicBezTo>
                    <a:pt x="6858" y="60350"/>
                    <a:pt x="6858" y="60350"/>
                    <a:pt x="6858" y="60625"/>
                  </a:cubicBezTo>
                  <a:lnTo>
                    <a:pt x="3566" y="68854"/>
                  </a:lnTo>
                  <a:lnTo>
                    <a:pt x="4115" y="68854"/>
                  </a:lnTo>
                  <a:cubicBezTo>
                    <a:pt x="1920" y="76261"/>
                    <a:pt x="549" y="83942"/>
                    <a:pt x="274" y="91897"/>
                  </a:cubicBezTo>
                  <a:lnTo>
                    <a:pt x="0" y="91897"/>
                  </a:lnTo>
                  <a:lnTo>
                    <a:pt x="0" y="101498"/>
                  </a:lnTo>
                  <a:lnTo>
                    <a:pt x="274" y="101498"/>
                  </a:lnTo>
                  <a:cubicBezTo>
                    <a:pt x="0" y="105339"/>
                    <a:pt x="274" y="109454"/>
                    <a:pt x="1097" y="113569"/>
                  </a:cubicBezTo>
                  <a:close/>
                  <a:moveTo>
                    <a:pt x="183246" y="91897"/>
                  </a:moveTo>
                  <a:lnTo>
                    <a:pt x="148956" y="91897"/>
                  </a:lnTo>
                  <a:cubicBezTo>
                    <a:pt x="148956" y="86685"/>
                    <a:pt x="148681" y="81199"/>
                    <a:pt x="148407" y="76261"/>
                  </a:cubicBezTo>
                  <a:cubicBezTo>
                    <a:pt x="148407" y="75712"/>
                    <a:pt x="148407" y="74889"/>
                    <a:pt x="148407" y="74341"/>
                  </a:cubicBezTo>
                  <a:cubicBezTo>
                    <a:pt x="148133" y="70226"/>
                    <a:pt x="147859" y="66111"/>
                    <a:pt x="147584" y="61996"/>
                  </a:cubicBezTo>
                  <a:cubicBezTo>
                    <a:pt x="151699" y="62545"/>
                    <a:pt x="155539" y="62819"/>
                    <a:pt x="159380" y="63368"/>
                  </a:cubicBezTo>
                  <a:cubicBezTo>
                    <a:pt x="160477" y="63642"/>
                    <a:pt x="161575" y="63642"/>
                    <a:pt x="162672" y="63917"/>
                  </a:cubicBezTo>
                  <a:cubicBezTo>
                    <a:pt x="168158" y="64739"/>
                    <a:pt x="173096" y="65837"/>
                    <a:pt x="178034" y="66660"/>
                  </a:cubicBezTo>
                  <a:cubicBezTo>
                    <a:pt x="181051" y="74615"/>
                    <a:pt x="182697" y="83119"/>
                    <a:pt x="183246" y="91897"/>
                  </a:cubicBezTo>
                  <a:close/>
                  <a:moveTo>
                    <a:pt x="173370" y="55961"/>
                  </a:moveTo>
                  <a:cubicBezTo>
                    <a:pt x="170901" y="55413"/>
                    <a:pt x="168433" y="55138"/>
                    <a:pt x="165964" y="54864"/>
                  </a:cubicBezTo>
                  <a:cubicBezTo>
                    <a:pt x="164592" y="54590"/>
                    <a:pt x="163220" y="54315"/>
                    <a:pt x="161849" y="54315"/>
                  </a:cubicBezTo>
                  <a:cubicBezTo>
                    <a:pt x="156911" y="53492"/>
                    <a:pt x="151699" y="52944"/>
                    <a:pt x="146213" y="52395"/>
                  </a:cubicBezTo>
                  <a:lnTo>
                    <a:pt x="146213" y="52395"/>
                  </a:lnTo>
                  <a:lnTo>
                    <a:pt x="146213" y="52395"/>
                  </a:lnTo>
                  <a:cubicBezTo>
                    <a:pt x="146213" y="51572"/>
                    <a:pt x="145938" y="50475"/>
                    <a:pt x="145664" y="49652"/>
                  </a:cubicBezTo>
                  <a:cubicBezTo>
                    <a:pt x="145115" y="46086"/>
                    <a:pt x="144567" y="42794"/>
                    <a:pt x="144018" y="39228"/>
                  </a:cubicBezTo>
                  <a:cubicBezTo>
                    <a:pt x="143744" y="37856"/>
                    <a:pt x="143469" y="36485"/>
                    <a:pt x="143469" y="35113"/>
                  </a:cubicBezTo>
                  <a:cubicBezTo>
                    <a:pt x="142646" y="30724"/>
                    <a:pt x="141823" y="26335"/>
                    <a:pt x="140726" y="21946"/>
                  </a:cubicBezTo>
                  <a:cubicBezTo>
                    <a:pt x="154717" y="29901"/>
                    <a:pt x="165964" y="41971"/>
                    <a:pt x="173370" y="55961"/>
                  </a:cubicBezTo>
                  <a:close/>
                  <a:moveTo>
                    <a:pt x="100950" y="9327"/>
                  </a:moveTo>
                  <a:cubicBezTo>
                    <a:pt x="111100" y="9875"/>
                    <a:pt x="120701" y="12344"/>
                    <a:pt x="129753" y="15911"/>
                  </a:cubicBezTo>
                  <a:cubicBezTo>
                    <a:pt x="130028" y="16459"/>
                    <a:pt x="130028" y="17282"/>
                    <a:pt x="130302" y="17831"/>
                  </a:cubicBezTo>
                  <a:cubicBezTo>
                    <a:pt x="131399" y="22220"/>
                    <a:pt x="132497" y="26883"/>
                    <a:pt x="133594" y="31821"/>
                  </a:cubicBezTo>
                  <a:cubicBezTo>
                    <a:pt x="133594" y="32370"/>
                    <a:pt x="133868" y="32644"/>
                    <a:pt x="133868" y="33193"/>
                  </a:cubicBezTo>
                  <a:cubicBezTo>
                    <a:pt x="134965" y="38405"/>
                    <a:pt x="135788" y="43891"/>
                    <a:pt x="136611" y="49378"/>
                  </a:cubicBezTo>
                  <a:cubicBezTo>
                    <a:pt x="136611" y="49926"/>
                    <a:pt x="136611" y="50475"/>
                    <a:pt x="136886" y="51298"/>
                  </a:cubicBezTo>
                  <a:cubicBezTo>
                    <a:pt x="131948" y="50749"/>
                    <a:pt x="127010" y="50475"/>
                    <a:pt x="122072" y="50201"/>
                  </a:cubicBezTo>
                  <a:cubicBezTo>
                    <a:pt x="121249" y="50201"/>
                    <a:pt x="120427" y="50201"/>
                    <a:pt x="119604" y="50201"/>
                  </a:cubicBezTo>
                  <a:cubicBezTo>
                    <a:pt x="113569" y="49926"/>
                    <a:pt x="107259" y="49652"/>
                    <a:pt x="100950" y="49652"/>
                  </a:cubicBezTo>
                  <a:lnTo>
                    <a:pt x="100950" y="9327"/>
                  </a:lnTo>
                  <a:close/>
                  <a:moveTo>
                    <a:pt x="117135" y="59527"/>
                  </a:moveTo>
                  <a:cubicBezTo>
                    <a:pt x="118232" y="59527"/>
                    <a:pt x="119055" y="59527"/>
                    <a:pt x="120152" y="59527"/>
                  </a:cubicBezTo>
                  <a:cubicBezTo>
                    <a:pt x="126187" y="59802"/>
                    <a:pt x="132222" y="60350"/>
                    <a:pt x="137983" y="60899"/>
                  </a:cubicBezTo>
                  <a:cubicBezTo>
                    <a:pt x="138532" y="65837"/>
                    <a:pt x="139080" y="71049"/>
                    <a:pt x="139355" y="75987"/>
                  </a:cubicBezTo>
                  <a:cubicBezTo>
                    <a:pt x="139355" y="76535"/>
                    <a:pt x="139355" y="77084"/>
                    <a:pt x="139355" y="77633"/>
                  </a:cubicBezTo>
                  <a:cubicBezTo>
                    <a:pt x="139629" y="82296"/>
                    <a:pt x="139629" y="86959"/>
                    <a:pt x="139629" y="91897"/>
                  </a:cubicBezTo>
                  <a:lnTo>
                    <a:pt x="100950" y="91897"/>
                  </a:lnTo>
                  <a:lnTo>
                    <a:pt x="100950" y="59253"/>
                  </a:lnTo>
                  <a:cubicBezTo>
                    <a:pt x="106436" y="59253"/>
                    <a:pt x="111923" y="59253"/>
                    <a:pt x="117135" y="59527"/>
                  </a:cubicBezTo>
                  <a:close/>
                  <a:moveTo>
                    <a:pt x="55961" y="49378"/>
                  </a:moveTo>
                  <a:cubicBezTo>
                    <a:pt x="56784" y="43891"/>
                    <a:pt x="57607" y="38405"/>
                    <a:pt x="58705" y="33193"/>
                  </a:cubicBezTo>
                  <a:cubicBezTo>
                    <a:pt x="58705" y="32644"/>
                    <a:pt x="58705" y="32370"/>
                    <a:pt x="58979" y="31821"/>
                  </a:cubicBezTo>
                  <a:cubicBezTo>
                    <a:pt x="60076" y="26609"/>
                    <a:pt x="61173" y="21671"/>
                    <a:pt x="62545" y="17008"/>
                  </a:cubicBezTo>
                  <a:cubicBezTo>
                    <a:pt x="62545" y="16733"/>
                    <a:pt x="62819" y="16459"/>
                    <a:pt x="62819" y="15911"/>
                  </a:cubicBezTo>
                  <a:cubicBezTo>
                    <a:pt x="71872" y="12070"/>
                    <a:pt x="81473" y="9875"/>
                    <a:pt x="91623" y="9327"/>
                  </a:cubicBezTo>
                  <a:lnTo>
                    <a:pt x="91623" y="49378"/>
                  </a:lnTo>
                  <a:cubicBezTo>
                    <a:pt x="85314" y="49378"/>
                    <a:pt x="79004" y="49652"/>
                    <a:pt x="72969" y="49926"/>
                  </a:cubicBezTo>
                  <a:cubicBezTo>
                    <a:pt x="72146" y="49926"/>
                    <a:pt x="71323" y="49926"/>
                    <a:pt x="70500" y="50201"/>
                  </a:cubicBezTo>
                  <a:cubicBezTo>
                    <a:pt x="65563" y="50475"/>
                    <a:pt x="60625" y="50749"/>
                    <a:pt x="55961" y="51298"/>
                  </a:cubicBezTo>
                  <a:cubicBezTo>
                    <a:pt x="55687" y="50749"/>
                    <a:pt x="55687" y="49926"/>
                    <a:pt x="55961" y="49378"/>
                  </a:cubicBezTo>
                  <a:close/>
                  <a:moveTo>
                    <a:pt x="53218" y="77633"/>
                  </a:moveTo>
                  <a:cubicBezTo>
                    <a:pt x="53218" y="77084"/>
                    <a:pt x="53218" y="76535"/>
                    <a:pt x="53218" y="76261"/>
                  </a:cubicBezTo>
                  <a:cubicBezTo>
                    <a:pt x="53492" y="71049"/>
                    <a:pt x="54041" y="66111"/>
                    <a:pt x="54590" y="61173"/>
                  </a:cubicBezTo>
                  <a:cubicBezTo>
                    <a:pt x="60625" y="60625"/>
                    <a:pt x="66385" y="60076"/>
                    <a:pt x="72695" y="59802"/>
                  </a:cubicBezTo>
                  <a:cubicBezTo>
                    <a:pt x="72969" y="59802"/>
                    <a:pt x="72969" y="59802"/>
                    <a:pt x="73243" y="59802"/>
                  </a:cubicBezTo>
                  <a:cubicBezTo>
                    <a:pt x="79279" y="59527"/>
                    <a:pt x="85314" y="59527"/>
                    <a:pt x="91349" y="59253"/>
                  </a:cubicBezTo>
                  <a:lnTo>
                    <a:pt x="91349" y="91897"/>
                  </a:lnTo>
                  <a:lnTo>
                    <a:pt x="52669" y="91897"/>
                  </a:lnTo>
                  <a:cubicBezTo>
                    <a:pt x="52944" y="86959"/>
                    <a:pt x="52944" y="82296"/>
                    <a:pt x="53218" y="77633"/>
                  </a:cubicBezTo>
                  <a:close/>
                  <a:moveTo>
                    <a:pt x="51298" y="21946"/>
                  </a:moveTo>
                  <a:cubicBezTo>
                    <a:pt x="51298" y="21946"/>
                    <a:pt x="51298" y="21946"/>
                    <a:pt x="51298" y="21946"/>
                  </a:cubicBezTo>
                  <a:cubicBezTo>
                    <a:pt x="50201" y="26335"/>
                    <a:pt x="49378" y="30724"/>
                    <a:pt x="48555" y="35113"/>
                  </a:cubicBezTo>
                  <a:cubicBezTo>
                    <a:pt x="48280" y="36485"/>
                    <a:pt x="48006" y="37582"/>
                    <a:pt x="48006" y="38953"/>
                  </a:cubicBezTo>
                  <a:cubicBezTo>
                    <a:pt x="47457" y="42794"/>
                    <a:pt x="46909" y="46360"/>
                    <a:pt x="46360" y="50475"/>
                  </a:cubicBezTo>
                  <a:cubicBezTo>
                    <a:pt x="46360" y="51023"/>
                    <a:pt x="46086" y="51847"/>
                    <a:pt x="46086" y="52395"/>
                  </a:cubicBezTo>
                  <a:lnTo>
                    <a:pt x="46086" y="52395"/>
                  </a:lnTo>
                  <a:lnTo>
                    <a:pt x="46086" y="52395"/>
                  </a:lnTo>
                  <a:cubicBezTo>
                    <a:pt x="40599" y="52944"/>
                    <a:pt x="35387" y="53767"/>
                    <a:pt x="30175" y="54315"/>
                  </a:cubicBezTo>
                  <a:cubicBezTo>
                    <a:pt x="29078" y="54590"/>
                    <a:pt x="27706" y="54590"/>
                    <a:pt x="26609" y="54864"/>
                  </a:cubicBezTo>
                  <a:cubicBezTo>
                    <a:pt x="24140" y="55413"/>
                    <a:pt x="21397" y="55687"/>
                    <a:pt x="19202" y="55961"/>
                  </a:cubicBezTo>
                  <a:cubicBezTo>
                    <a:pt x="26335" y="41971"/>
                    <a:pt x="37582" y="29901"/>
                    <a:pt x="51298" y="21946"/>
                  </a:cubicBezTo>
                  <a:close/>
                  <a:moveTo>
                    <a:pt x="14265" y="66660"/>
                  </a:moveTo>
                  <a:cubicBezTo>
                    <a:pt x="19202" y="65563"/>
                    <a:pt x="24415" y="64739"/>
                    <a:pt x="29901" y="63917"/>
                  </a:cubicBezTo>
                  <a:cubicBezTo>
                    <a:pt x="30998" y="63642"/>
                    <a:pt x="32095" y="63642"/>
                    <a:pt x="33467" y="63368"/>
                  </a:cubicBezTo>
                  <a:cubicBezTo>
                    <a:pt x="37308" y="62819"/>
                    <a:pt x="41148" y="62271"/>
                    <a:pt x="45263" y="61996"/>
                  </a:cubicBezTo>
                  <a:cubicBezTo>
                    <a:pt x="44989" y="65837"/>
                    <a:pt x="44714" y="69952"/>
                    <a:pt x="44440" y="74066"/>
                  </a:cubicBezTo>
                  <a:cubicBezTo>
                    <a:pt x="44440" y="74889"/>
                    <a:pt x="44440" y="75438"/>
                    <a:pt x="44166" y="76261"/>
                  </a:cubicBezTo>
                  <a:cubicBezTo>
                    <a:pt x="43891" y="81473"/>
                    <a:pt x="43617" y="86685"/>
                    <a:pt x="43617" y="91897"/>
                  </a:cubicBezTo>
                  <a:lnTo>
                    <a:pt x="9327" y="91897"/>
                  </a:lnTo>
                  <a:cubicBezTo>
                    <a:pt x="9601" y="83119"/>
                    <a:pt x="11521" y="74615"/>
                    <a:pt x="14265" y="66660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6" name="任意形状 7">
            <a:extLst>
              <a:ext uri="{FF2B5EF4-FFF2-40B4-BE49-F238E27FC236}">
                <a16:creationId xmlns:a16="http://schemas.microsoft.com/office/drawing/2014/main" id="{0EE140FB-2602-9090-FA56-853E2716587E}"/>
              </a:ext>
            </a:extLst>
          </p:cNvPr>
          <p:cNvSpPr/>
          <p:nvPr/>
        </p:nvSpPr>
        <p:spPr>
          <a:xfrm>
            <a:off x="1186105" y="2325739"/>
            <a:ext cx="635845" cy="635844"/>
          </a:xfrm>
          <a:custGeom>
            <a:avLst/>
            <a:gdLst>
              <a:gd name="connsiteX0" fmla="*/ 284744 w 349758"/>
              <a:gd name="connsiteY0" fmla="*/ 349758 h 349758"/>
              <a:gd name="connsiteX1" fmla="*/ 64740 w 349758"/>
              <a:gd name="connsiteY1" fmla="*/ 349758 h 349758"/>
              <a:gd name="connsiteX2" fmla="*/ 0 w 349758"/>
              <a:gd name="connsiteY2" fmla="*/ 285018 h 349758"/>
              <a:gd name="connsiteX3" fmla="*/ 0 w 349758"/>
              <a:gd name="connsiteY3" fmla="*/ 64740 h 349758"/>
              <a:gd name="connsiteX4" fmla="*/ 64740 w 349758"/>
              <a:gd name="connsiteY4" fmla="*/ 0 h 349758"/>
              <a:gd name="connsiteX5" fmla="*/ 285019 w 349758"/>
              <a:gd name="connsiteY5" fmla="*/ 0 h 349758"/>
              <a:gd name="connsiteX6" fmla="*/ 349758 w 349758"/>
              <a:gd name="connsiteY6" fmla="*/ 64740 h 349758"/>
              <a:gd name="connsiteX7" fmla="*/ 349758 w 349758"/>
              <a:gd name="connsiteY7" fmla="*/ 285018 h 349758"/>
              <a:gd name="connsiteX8" fmla="*/ 284744 w 349758"/>
              <a:gd name="connsiteY8" fmla="*/ 349758 h 34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758" h="349758">
                <a:moveTo>
                  <a:pt x="284744" y="349758"/>
                </a:moveTo>
                <a:lnTo>
                  <a:pt x="64740" y="349758"/>
                </a:lnTo>
                <a:cubicBezTo>
                  <a:pt x="29078" y="349758"/>
                  <a:pt x="0" y="320680"/>
                  <a:pt x="0" y="285018"/>
                </a:cubicBezTo>
                <a:lnTo>
                  <a:pt x="0" y="64740"/>
                </a:lnTo>
                <a:cubicBezTo>
                  <a:pt x="0" y="29078"/>
                  <a:pt x="29078" y="0"/>
                  <a:pt x="64740" y="0"/>
                </a:cubicBezTo>
                <a:lnTo>
                  <a:pt x="285019" y="0"/>
                </a:lnTo>
                <a:cubicBezTo>
                  <a:pt x="320680" y="0"/>
                  <a:pt x="349758" y="29078"/>
                  <a:pt x="349758" y="64740"/>
                </a:cubicBezTo>
                <a:lnTo>
                  <a:pt x="349758" y="285018"/>
                </a:lnTo>
                <a:cubicBezTo>
                  <a:pt x="349758" y="320680"/>
                  <a:pt x="320406" y="349758"/>
                  <a:pt x="284744" y="349758"/>
                </a:cubicBezTo>
                <a:close/>
              </a:path>
            </a:pathLst>
          </a:custGeom>
          <a:noFill/>
          <a:ln w="12700" cap="flat">
            <a:solidFill>
              <a:srgbClr val="E85037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sz="14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7" name="图形 6">
            <a:extLst>
              <a:ext uri="{FF2B5EF4-FFF2-40B4-BE49-F238E27FC236}">
                <a16:creationId xmlns:a16="http://schemas.microsoft.com/office/drawing/2014/main" id="{E25948A0-062C-2BB2-E691-FD78F391A631}"/>
              </a:ext>
            </a:extLst>
          </p:cNvPr>
          <p:cNvGrpSpPr/>
          <p:nvPr/>
        </p:nvGrpSpPr>
        <p:grpSpPr>
          <a:xfrm>
            <a:off x="1293843" y="4765744"/>
            <a:ext cx="413424" cy="493838"/>
            <a:chOff x="3352800" y="4032709"/>
            <a:chExt cx="227411" cy="271645"/>
          </a:xfrm>
          <a:solidFill>
            <a:srgbClr val="E85037"/>
          </a:solidFill>
        </p:grpSpPr>
        <p:sp>
          <p:nvSpPr>
            <p:cNvPr id="68" name="任意形状 50">
              <a:extLst>
                <a:ext uri="{FF2B5EF4-FFF2-40B4-BE49-F238E27FC236}">
                  <a16:creationId xmlns:a16="http://schemas.microsoft.com/office/drawing/2014/main" id="{C6A3870B-67A2-8A2E-8F29-BE5EC59444FA}"/>
                </a:ext>
              </a:extLst>
            </p:cNvPr>
            <p:cNvSpPr/>
            <p:nvPr/>
          </p:nvSpPr>
          <p:spPr>
            <a:xfrm>
              <a:off x="3519860" y="4164726"/>
              <a:ext cx="29900" cy="82021"/>
            </a:xfrm>
            <a:custGeom>
              <a:avLst/>
              <a:gdLst>
                <a:gd name="connsiteX0" fmla="*/ 0 w 29900"/>
                <a:gd name="connsiteY0" fmla="*/ 0 h 82021"/>
                <a:gd name="connsiteX1" fmla="*/ 29901 w 29900"/>
                <a:gd name="connsiteY1" fmla="*/ 0 h 82021"/>
                <a:gd name="connsiteX2" fmla="*/ 29901 w 29900"/>
                <a:gd name="connsiteY2" fmla="*/ 82022 h 82021"/>
                <a:gd name="connsiteX3" fmla="*/ 0 w 29900"/>
                <a:gd name="connsiteY3" fmla="*/ 82022 h 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0" h="82021">
                  <a:moveTo>
                    <a:pt x="0" y="0"/>
                  </a:moveTo>
                  <a:lnTo>
                    <a:pt x="29901" y="0"/>
                  </a:lnTo>
                  <a:lnTo>
                    <a:pt x="29901" y="82022"/>
                  </a:lnTo>
                  <a:lnTo>
                    <a:pt x="0" y="82022"/>
                  </a:ln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9" name="任意形状 51">
              <a:extLst>
                <a:ext uri="{FF2B5EF4-FFF2-40B4-BE49-F238E27FC236}">
                  <a16:creationId xmlns:a16="http://schemas.microsoft.com/office/drawing/2014/main" id="{239253A7-6C5B-F735-F45A-6BDA7D8F09F6}"/>
                </a:ext>
              </a:extLst>
            </p:cNvPr>
            <p:cNvSpPr/>
            <p:nvPr/>
          </p:nvSpPr>
          <p:spPr>
            <a:xfrm>
              <a:off x="3451555" y="4164726"/>
              <a:ext cx="29900" cy="82021"/>
            </a:xfrm>
            <a:custGeom>
              <a:avLst/>
              <a:gdLst>
                <a:gd name="connsiteX0" fmla="*/ 0 w 29900"/>
                <a:gd name="connsiteY0" fmla="*/ 0 h 82021"/>
                <a:gd name="connsiteX1" fmla="*/ 29901 w 29900"/>
                <a:gd name="connsiteY1" fmla="*/ 0 h 82021"/>
                <a:gd name="connsiteX2" fmla="*/ 29901 w 29900"/>
                <a:gd name="connsiteY2" fmla="*/ 82022 h 82021"/>
                <a:gd name="connsiteX3" fmla="*/ 0 w 29900"/>
                <a:gd name="connsiteY3" fmla="*/ 82022 h 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0" h="82021">
                  <a:moveTo>
                    <a:pt x="0" y="0"/>
                  </a:moveTo>
                  <a:lnTo>
                    <a:pt x="29901" y="0"/>
                  </a:lnTo>
                  <a:lnTo>
                    <a:pt x="29901" y="82022"/>
                  </a:lnTo>
                  <a:lnTo>
                    <a:pt x="0" y="82022"/>
                  </a:ln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0" name="任意形状 52">
              <a:extLst>
                <a:ext uri="{FF2B5EF4-FFF2-40B4-BE49-F238E27FC236}">
                  <a16:creationId xmlns:a16="http://schemas.microsoft.com/office/drawing/2014/main" id="{6572F027-EC3C-966B-0ED2-F3AA253759EB}"/>
                </a:ext>
              </a:extLst>
            </p:cNvPr>
            <p:cNvSpPr/>
            <p:nvPr/>
          </p:nvSpPr>
          <p:spPr>
            <a:xfrm>
              <a:off x="3383249" y="4164726"/>
              <a:ext cx="29900" cy="82021"/>
            </a:xfrm>
            <a:custGeom>
              <a:avLst/>
              <a:gdLst>
                <a:gd name="connsiteX0" fmla="*/ 0 w 29900"/>
                <a:gd name="connsiteY0" fmla="*/ 0 h 82021"/>
                <a:gd name="connsiteX1" fmla="*/ 29901 w 29900"/>
                <a:gd name="connsiteY1" fmla="*/ 0 h 82021"/>
                <a:gd name="connsiteX2" fmla="*/ 29901 w 29900"/>
                <a:gd name="connsiteY2" fmla="*/ 82022 h 82021"/>
                <a:gd name="connsiteX3" fmla="*/ 0 w 29900"/>
                <a:gd name="connsiteY3" fmla="*/ 82022 h 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0" h="82021">
                  <a:moveTo>
                    <a:pt x="0" y="0"/>
                  </a:moveTo>
                  <a:lnTo>
                    <a:pt x="29901" y="0"/>
                  </a:lnTo>
                  <a:lnTo>
                    <a:pt x="29901" y="82022"/>
                  </a:lnTo>
                  <a:lnTo>
                    <a:pt x="0" y="82022"/>
                  </a:ln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1" name="任意形状 53">
              <a:extLst>
                <a:ext uri="{FF2B5EF4-FFF2-40B4-BE49-F238E27FC236}">
                  <a16:creationId xmlns:a16="http://schemas.microsoft.com/office/drawing/2014/main" id="{39CC36A0-3F1B-EA4E-6FCE-F1F674EBAF32}"/>
                </a:ext>
              </a:extLst>
            </p:cNvPr>
            <p:cNvSpPr/>
            <p:nvPr/>
          </p:nvSpPr>
          <p:spPr>
            <a:xfrm>
              <a:off x="3516569" y="4147718"/>
              <a:ext cx="36758" cy="13167"/>
            </a:xfrm>
            <a:custGeom>
              <a:avLst/>
              <a:gdLst>
                <a:gd name="connsiteX0" fmla="*/ 36759 w 36758"/>
                <a:gd name="connsiteY0" fmla="*/ 6584 h 13167"/>
                <a:gd name="connsiteX1" fmla="*/ 29901 w 36758"/>
                <a:gd name="connsiteY1" fmla="*/ 0 h 13167"/>
                <a:gd name="connsiteX2" fmla="*/ 6858 w 36758"/>
                <a:gd name="connsiteY2" fmla="*/ 0 h 13167"/>
                <a:gd name="connsiteX3" fmla="*/ 0 w 36758"/>
                <a:gd name="connsiteY3" fmla="*/ 6584 h 13167"/>
                <a:gd name="connsiteX4" fmla="*/ 0 w 36758"/>
                <a:gd name="connsiteY4" fmla="*/ 6584 h 13167"/>
                <a:gd name="connsiteX5" fmla="*/ 6858 w 36758"/>
                <a:gd name="connsiteY5" fmla="*/ 13167 h 13167"/>
                <a:gd name="connsiteX6" fmla="*/ 29901 w 36758"/>
                <a:gd name="connsiteY6" fmla="*/ 13167 h 13167"/>
                <a:gd name="connsiteX7" fmla="*/ 36759 w 36758"/>
                <a:gd name="connsiteY7" fmla="*/ 6584 h 13167"/>
                <a:gd name="connsiteX8" fmla="*/ 36759 w 36758"/>
                <a:gd name="connsiteY8" fmla="*/ 6584 h 1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58" h="13167">
                  <a:moveTo>
                    <a:pt x="36759" y="6584"/>
                  </a:moveTo>
                  <a:cubicBezTo>
                    <a:pt x="36759" y="3017"/>
                    <a:pt x="33741" y="0"/>
                    <a:pt x="29901" y="0"/>
                  </a:cubicBezTo>
                  <a:lnTo>
                    <a:pt x="6858" y="0"/>
                  </a:lnTo>
                  <a:cubicBezTo>
                    <a:pt x="3018" y="0"/>
                    <a:pt x="0" y="3017"/>
                    <a:pt x="0" y="6584"/>
                  </a:cubicBezTo>
                  <a:lnTo>
                    <a:pt x="0" y="6584"/>
                  </a:lnTo>
                  <a:cubicBezTo>
                    <a:pt x="0" y="10150"/>
                    <a:pt x="3018" y="13167"/>
                    <a:pt x="6858" y="13167"/>
                  </a:cubicBezTo>
                  <a:lnTo>
                    <a:pt x="29901" y="13167"/>
                  </a:lnTo>
                  <a:cubicBezTo>
                    <a:pt x="33741" y="13167"/>
                    <a:pt x="36759" y="10150"/>
                    <a:pt x="36759" y="6584"/>
                  </a:cubicBezTo>
                  <a:lnTo>
                    <a:pt x="36759" y="6584"/>
                  </a:ln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2" name="任意形状 55">
              <a:extLst>
                <a:ext uri="{FF2B5EF4-FFF2-40B4-BE49-F238E27FC236}">
                  <a16:creationId xmlns:a16="http://schemas.microsoft.com/office/drawing/2014/main" id="{716503FE-AF4A-BD1B-EFF8-864CF793E418}"/>
                </a:ext>
              </a:extLst>
            </p:cNvPr>
            <p:cNvSpPr/>
            <p:nvPr/>
          </p:nvSpPr>
          <p:spPr>
            <a:xfrm>
              <a:off x="3516294" y="4250588"/>
              <a:ext cx="36758" cy="13167"/>
            </a:xfrm>
            <a:custGeom>
              <a:avLst/>
              <a:gdLst>
                <a:gd name="connsiteX0" fmla="*/ 0 w 36758"/>
                <a:gd name="connsiteY0" fmla="*/ 6584 h 13167"/>
                <a:gd name="connsiteX1" fmla="*/ 0 w 36758"/>
                <a:gd name="connsiteY1" fmla="*/ 6584 h 13167"/>
                <a:gd name="connsiteX2" fmla="*/ 6858 w 36758"/>
                <a:gd name="connsiteY2" fmla="*/ 13167 h 13167"/>
                <a:gd name="connsiteX3" fmla="*/ 29901 w 36758"/>
                <a:gd name="connsiteY3" fmla="*/ 13167 h 13167"/>
                <a:gd name="connsiteX4" fmla="*/ 36759 w 36758"/>
                <a:gd name="connsiteY4" fmla="*/ 6584 h 13167"/>
                <a:gd name="connsiteX5" fmla="*/ 36759 w 36758"/>
                <a:gd name="connsiteY5" fmla="*/ 6584 h 13167"/>
                <a:gd name="connsiteX6" fmla="*/ 29901 w 36758"/>
                <a:gd name="connsiteY6" fmla="*/ 0 h 13167"/>
                <a:gd name="connsiteX7" fmla="*/ 6858 w 36758"/>
                <a:gd name="connsiteY7" fmla="*/ 0 h 13167"/>
                <a:gd name="connsiteX8" fmla="*/ 0 w 36758"/>
                <a:gd name="connsiteY8" fmla="*/ 6584 h 1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58" h="13167">
                  <a:moveTo>
                    <a:pt x="0" y="6584"/>
                  </a:moveTo>
                  <a:lnTo>
                    <a:pt x="0" y="6584"/>
                  </a:lnTo>
                  <a:cubicBezTo>
                    <a:pt x="0" y="10150"/>
                    <a:pt x="3017" y="13167"/>
                    <a:pt x="6858" y="13167"/>
                  </a:cubicBezTo>
                  <a:lnTo>
                    <a:pt x="29901" y="13167"/>
                  </a:lnTo>
                  <a:cubicBezTo>
                    <a:pt x="33741" y="13167"/>
                    <a:pt x="36759" y="10150"/>
                    <a:pt x="36759" y="6584"/>
                  </a:cubicBezTo>
                  <a:lnTo>
                    <a:pt x="36759" y="6584"/>
                  </a:lnTo>
                  <a:cubicBezTo>
                    <a:pt x="36759" y="3017"/>
                    <a:pt x="33741" y="0"/>
                    <a:pt x="29901" y="0"/>
                  </a:cubicBezTo>
                  <a:lnTo>
                    <a:pt x="6858" y="0"/>
                  </a:lnTo>
                  <a:cubicBezTo>
                    <a:pt x="3292" y="0"/>
                    <a:pt x="0" y="3017"/>
                    <a:pt x="0" y="6584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3" name="任意形状 56">
              <a:extLst>
                <a:ext uri="{FF2B5EF4-FFF2-40B4-BE49-F238E27FC236}">
                  <a16:creationId xmlns:a16="http://schemas.microsoft.com/office/drawing/2014/main" id="{7E17D2C8-2FA6-F013-FFD3-51C0B6B53FB0}"/>
                </a:ext>
              </a:extLst>
            </p:cNvPr>
            <p:cNvSpPr/>
            <p:nvPr/>
          </p:nvSpPr>
          <p:spPr>
            <a:xfrm>
              <a:off x="3448263" y="4147718"/>
              <a:ext cx="36758" cy="13167"/>
            </a:xfrm>
            <a:custGeom>
              <a:avLst/>
              <a:gdLst>
                <a:gd name="connsiteX0" fmla="*/ 36759 w 36758"/>
                <a:gd name="connsiteY0" fmla="*/ 6584 h 13167"/>
                <a:gd name="connsiteX1" fmla="*/ 29901 w 36758"/>
                <a:gd name="connsiteY1" fmla="*/ 0 h 13167"/>
                <a:gd name="connsiteX2" fmla="*/ 6858 w 36758"/>
                <a:gd name="connsiteY2" fmla="*/ 0 h 13167"/>
                <a:gd name="connsiteX3" fmla="*/ 0 w 36758"/>
                <a:gd name="connsiteY3" fmla="*/ 6584 h 13167"/>
                <a:gd name="connsiteX4" fmla="*/ 0 w 36758"/>
                <a:gd name="connsiteY4" fmla="*/ 6584 h 13167"/>
                <a:gd name="connsiteX5" fmla="*/ 6858 w 36758"/>
                <a:gd name="connsiteY5" fmla="*/ 13167 h 13167"/>
                <a:gd name="connsiteX6" fmla="*/ 29901 w 36758"/>
                <a:gd name="connsiteY6" fmla="*/ 13167 h 13167"/>
                <a:gd name="connsiteX7" fmla="*/ 36759 w 36758"/>
                <a:gd name="connsiteY7" fmla="*/ 6584 h 13167"/>
                <a:gd name="connsiteX8" fmla="*/ 36759 w 36758"/>
                <a:gd name="connsiteY8" fmla="*/ 6584 h 1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58" h="13167">
                  <a:moveTo>
                    <a:pt x="36759" y="6584"/>
                  </a:moveTo>
                  <a:cubicBezTo>
                    <a:pt x="36759" y="3017"/>
                    <a:pt x="33741" y="0"/>
                    <a:pt x="29901" y="0"/>
                  </a:cubicBezTo>
                  <a:lnTo>
                    <a:pt x="6858" y="0"/>
                  </a:lnTo>
                  <a:cubicBezTo>
                    <a:pt x="3017" y="0"/>
                    <a:pt x="0" y="3017"/>
                    <a:pt x="0" y="6584"/>
                  </a:cubicBezTo>
                  <a:lnTo>
                    <a:pt x="0" y="6584"/>
                  </a:lnTo>
                  <a:cubicBezTo>
                    <a:pt x="0" y="10150"/>
                    <a:pt x="3017" y="13167"/>
                    <a:pt x="6858" y="13167"/>
                  </a:cubicBezTo>
                  <a:lnTo>
                    <a:pt x="29901" y="13167"/>
                  </a:lnTo>
                  <a:cubicBezTo>
                    <a:pt x="33741" y="13167"/>
                    <a:pt x="36759" y="10150"/>
                    <a:pt x="36759" y="6584"/>
                  </a:cubicBezTo>
                  <a:lnTo>
                    <a:pt x="36759" y="6584"/>
                  </a:ln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4" name="任意形状 57">
              <a:extLst>
                <a:ext uri="{FF2B5EF4-FFF2-40B4-BE49-F238E27FC236}">
                  <a16:creationId xmlns:a16="http://schemas.microsoft.com/office/drawing/2014/main" id="{4F1BC191-40FF-F9D4-30C4-E59A904DE972}"/>
                </a:ext>
              </a:extLst>
            </p:cNvPr>
            <p:cNvSpPr/>
            <p:nvPr/>
          </p:nvSpPr>
          <p:spPr>
            <a:xfrm>
              <a:off x="3447989" y="4250588"/>
              <a:ext cx="36758" cy="13167"/>
            </a:xfrm>
            <a:custGeom>
              <a:avLst/>
              <a:gdLst>
                <a:gd name="connsiteX0" fmla="*/ 0 w 36758"/>
                <a:gd name="connsiteY0" fmla="*/ 6584 h 13167"/>
                <a:gd name="connsiteX1" fmla="*/ 0 w 36758"/>
                <a:gd name="connsiteY1" fmla="*/ 6584 h 13167"/>
                <a:gd name="connsiteX2" fmla="*/ 6858 w 36758"/>
                <a:gd name="connsiteY2" fmla="*/ 13167 h 13167"/>
                <a:gd name="connsiteX3" fmla="*/ 29901 w 36758"/>
                <a:gd name="connsiteY3" fmla="*/ 13167 h 13167"/>
                <a:gd name="connsiteX4" fmla="*/ 36759 w 36758"/>
                <a:gd name="connsiteY4" fmla="*/ 6584 h 13167"/>
                <a:gd name="connsiteX5" fmla="*/ 36759 w 36758"/>
                <a:gd name="connsiteY5" fmla="*/ 6584 h 13167"/>
                <a:gd name="connsiteX6" fmla="*/ 29901 w 36758"/>
                <a:gd name="connsiteY6" fmla="*/ 0 h 13167"/>
                <a:gd name="connsiteX7" fmla="*/ 6858 w 36758"/>
                <a:gd name="connsiteY7" fmla="*/ 0 h 13167"/>
                <a:gd name="connsiteX8" fmla="*/ 0 w 36758"/>
                <a:gd name="connsiteY8" fmla="*/ 6584 h 1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58" h="13167">
                  <a:moveTo>
                    <a:pt x="0" y="6584"/>
                  </a:moveTo>
                  <a:lnTo>
                    <a:pt x="0" y="6584"/>
                  </a:lnTo>
                  <a:cubicBezTo>
                    <a:pt x="0" y="10150"/>
                    <a:pt x="3018" y="13167"/>
                    <a:pt x="6858" y="13167"/>
                  </a:cubicBezTo>
                  <a:lnTo>
                    <a:pt x="29901" y="13167"/>
                  </a:lnTo>
                  <a:cubicBezTo>
                    <a:pt x="33741" y="13167"/>
                    <a:pt x="36759" y="10150"/>
                    <a:pt x="36759" y="6584"/>
                  </a:cubicBezTo>
                  <a:lnTo>
                    <a:pt x="36759" y="6584"/>
                  </a:lnTo>
                  <a:cubicBezTo>
                    <a:pt x="36759" y="3017"/>
                    <a:pt x="33741" y="0"/>
                    <a:pt x="29901" y="0"/>
                  </a:cubicBezTo>
                  <a:lnTo>
                    <a:pt x="6858" y="0"/>
                  </a:lnTo>
                  <a:cubicBezTo>
                    <a:pt x="3018" y="0"/>
                    <a:pt x="0" y="3017"/>
                    <a:pt x="0" y="6584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5" name="任意形状 58">
              <a:extLst>
                <a:ext uri="{FF2B5EF4-FFF2-40B4-BE49-F238E27FC236}">
                  <a16:creationId xmlns:a16="http://schemas.microsoft.com/office/drawing/2014/main" id="{785996A5-B38B-1E5B-CA0B-621AC3264038}"/>
                </a:ext>
              </a:extLst>
            </p:cNvPr>
            <p:cNvSpPr/>
            <p:nvPr/>
          </p:nvSpPr>
          <p:spPr>
            <a:xfrm>
              <a:off x="3379957" y="4147718"/>
              <a:ext cx="36758" cy="13167"/>
            </a:xfrm>
            <a:custGeom>
              <a:avLst/>
              <a:gdLst>
                <a:gd name="connsiteX0" fmla="*/ 36759 w 36758"/>
                <a:gd name="connsiteY0" fmla="*/ 6584 h 13167"/>
                <a:gd name="connsiteX1" fmla="*/ 29901 w 36758"/>
                <a:gd name="connsiteY1" fmla="*/ 0 h 13167"/>
                <a:gd name="connsiteX2" fmla="*/ 6858 w 36758"/>
                <a:gd name="connsiteY2" fmla="*/ 0 h 13167"/>
                <a:gd name="connsiteX3" fmla="*/ 0 w 36758"/>
                <a:gd name="connsiteY3" fmla="*/ 6584 h 13167"/>
                <a:gd name="connsiteX4" fmla="*/ 0 w 36758"/>
                <a:gd name="connsiteY4" fmla="*/ 6584 h 13167"/>
                <a:gd name="connsiteX5" fmla="*/ 6858 w 36758"/>
                <a:gd name="connsiteY5" fmla="*/ 13167 h 13167"/>
                <a:gd name="connsiteX6" fmla="*/ 29901 w 36758"/>
                <a:gd name="connsiteY6" fmla="*/ 13167 h 13167"/>
                <a:gd name="connsiteX7" fmla="*/ 36759 w 36758"/>
                <a:gd name="connsiteY7" fmla="*/ 6584 h 13167"/>
                <a:gd name="connsiteX8" fmla="*/ 36759 w 36758"/>
                <a:gd name="connsiteY8" fmla="*/ 6584 h 1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58" h="13167">
                  <a:moveTo>
                    <a:pt x="36759" y="6584"/>
                  </a:moveTo>
                  <a:cubicBezTo>
                    <a:pt x="36759" y="3017"/>
                    <a:pt x="33741" y="0"/>
                    <a:pt x="29901" y="0"/>
                  </a:cubicBezTo>
                  <a:lnTo>
                    <a:pt x="6858" y="0"/>
                  </a:lnTo>
                  <a:cubicBezTo>
                    <a:pt x="3018" y="0"/>
                    <a:pt x="0" y="3017"/>
                    <a:pt x="0" y="6584"/>
                  </a:cubicBezTo>
                  <a:lnTo>
                    <a:pt x="0" y="6584"/>
                  </a:lnTo>
                  <a:cubicBezTo>
                    <a:pt x="0" y="10150"/>
                    <a:pt x="3018" y="13167"/>
                    <a:pt x="6858" y="13167"/>
                  </a:cubicBezTo>
                  <a:lnTo>
                    <a:pt x="29901" y="13167"/>
                  </a:lnTo>
                  <a:cubicBezTo>
                    <a:pt x="33741" y="13167"/>
                    <a:pt x="36759" y="10150"/>
                    <a:pt x="36759" y="6584"/>
                  </a:cubicBezTo>
                  <a:lnTo>
                    <a:pt x="36759" y="6584"/>
                  </a:ln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6" name="任意形状 59">
              <a:extLst>
                <a:ext uri="{FF2B5EF4-FFF2-40B4-BE49-F238E27FC236}">
                  <a16:creationId xmlns:a16="http://schemas.microsoft.com/office/drawing/2014/main" id="{456B23B4-03AC-1154-D351-6017B17C1675}"/>
                </a:ext>
              </a:extLst>
            </p:cNvPr>
            <p:cNvSpPr/>
            <p:nvPr/>
          </p:nvSpPr>
          <p:spPr>
            <a:xfrm>
              <a:off x="3379683" y="4250588"/>
              <a:ext cx="36758" cy="13167"/>
            </a:xfrm>
            <a:custGeom>
              <a:avLst/>
              <a:gdLst>
                <a:gd name="connsiteX0" fmla="*/ 0 w 36758"/>
                <a:gd name="connsiteY0" fmla="*/ 6584 h 13167"/>
                <a:gd name="connsiteX1" fmla="*/ 0 w 36758"/>
                <a:gd name="connsiteY1" fmla="*/ 6584 h 13167"/>
                <a:gd name="connsiteX2" fmla="*/ 6858 w 36758"/>
                <a:gd name="connsiteY2" fmla="*/ 13167 h 13167"/>
                <a:gd name="connsiteX3" fmla="*/ 29901 w 36758"/>
                <a:gd name="connsiteY3" fmla="*/ 13167 h 13167"/>
                <a:gd name="connsiteX4" fmla="*/ 36759 w 36758"/>
                <a:gd name="connsiteY4" fmla="*/ 6584 h 13167"/>
                <a:gd name="connsiteX5" fmla="*/ 36759 w 36758"/>
                <a:gd name="connsiteY5" fmla="*/ 6584 h 13167"/>
                <a:gd name="connsiteX6" fmla="*/ 29901 w 36758"/>
                <a:gd name="connsiteY6" fmla="*/ 0 h 13167"/>
                <a:gd name="connsiteX7" fmla="*/ 6858 w 36758"/>
                <a:gd name="connsiteY7" fmla="*/ 0 h 13167"/>
                <a:gd name="connsiteX8" fmla="*/ 0 w 36758"/>
                <a:gd name="connsiteY8" fmla="*/ 6584 h 1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58" h="13167">
                  <a:moveTo>
                    <a:pt x="0" y="6584"/>
                  </a:moveTo>
                  <a:lnTo>
                    <a:pt x="0" y="6584"/>
                  </a:lnTo>
                  <a:cubicBezTo>
                    <a:pt x="0" y="10150"/>
                    <a:pt x="3017" y="13167"/>
                    <a:pt x="6858" y="13167"/>
                  </a:cubicBezTo>
                  <a:lnTo>
                    <a:pt x="29901" y="13167"/>
                  </a:lnTo>
                  <a:cubicBezTo>
                    <a:pt x="33741" y="13167"/>
                    <a:pt x="36759" y="10150"/>
                    <a:pt x="36759" y="6584"/>
                  </a:cubicBezTo>
                  <a:lnTo>
                    <a:pt x="36759" y="6584"/>
                  </a:lnTo>
                  <a:cubicBezTo>
                    <a:pt x="36759" y="3017"/>
                    <a:pt x="33741" y="0"/>
                    <a:pt x="29901" y="0"/>
                  </a:cubicBezTo>
                  <a:lnTo>
                    <a:pt x="6858" y="0"/>
                  </a:lnTo>
                  <a:cubicBezTo>
                    <a:pt x="3017" y="0"/>
                    <a:pt x="0" y="3017"/>
                    <a:pt x="0" y="6584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7" name="任意形状 60">
              <a:extLst>
                <a:ext uri="{FF2B5EF4-FFF2-40B4-BE49-F238E27FC236}">
                  <a16:creationId xmlns:a16="http://schemas.microsoft.com/office/drawing/2014/main" id="{4BC770A6-4206-C8F9-18FB-25422DC9DD40}"/>
                </a:ext>
              </a:extLst>
            </p:cNvPr>
            <p:cNvSpPr/>
            <p:nvPr/>
          </p:nvSpPr>
          <p:spPr>
            <a:xfrm>
              <a:off x="3352800" y="4268144"/>
              <a:ext cx="227411" cy="36210"/>
            </a:xfrm>
            <a:custGeom>
              <a:avLst/>
              <a:gdLst>
                <a:gd name="connsiteX0" fmla="*/ 220553 w 227411"/>
                <a:gd name="connsiteY0" fmla="*/ 7132 h 36210"/>
                <a:gd name="connsiteX1" fmla="*/ 219182 w 227411"/>
                <a:gd name="connsiteY1" fmla="*/ 7132 h 36210"/>
                <a:gd name="connsiteX2" fmla="*/ 208758 w 227411"/>
                <a:gd name="connsiteY2" fmla="*/ 0 h 36210"/>
                <a:gd name="connsiteX3" fmla="*/ 18654 w 227411"/>
                <a:gd name="connsiteY3" fmla="*/ 0 h 36210"/>
                <a:gd name="connsiteX4" fmla="*/ 8230 w 227411"/>
                <a:gd name="connsiteY4" fmla="*/ 7132 h 36210"/>
                <a:gd name="connsiteX5" fmla="*/ 6858 w 227411"/>
                <a:gd name="connsiteY5" fmla="*/ 7132 h 36210"/>
                <a:gd name="connsiteX6" fmla="*/ 0 w 227411"/>
                <a:gd name="connsiteY6" fmla="*/ 13716 h 36210"/>
                <a:gd name="connsiteX7" fmla="*/ 0 w 227411"/>
                <a:gd name="connsiteY7" fmla="*/ 33193 h 36210"/>
                <a:gd name="connsiteX8" fmla="*/ 3292 w 227411"/>
                <a:gd name="connsiteY8" fmla="*/ 36210 h 36210"/>
                <a:gd name="connsiteX9" fmla="*/ 224119 w 227411"/>
                <a:gd name="connsiteY9" fmla="*/ 36210 h 36210"/>
                <a:gd name="connsiteX10" fmla="*/ 227411 w 227411"/>
                <a:gd name="connsiteY10" fmla="*/ 33193 h 36210"/>
                <a:gd name="connsiteX11" fmla="*/ 227411 w 227411"/>
                <a:gd name="connsiteY11" fmla="*/ 13716 h 36210"/>
                <a:gd name="connsiteX12" fmla="*/ 220553 w 227411"/>
                <a:gd name="connsiteY12" fmla="*/ 7132 h 3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7411" h="36210">
                  <a:moveTo>
                    <a:pt x="220553" y="7132"/>
                  </a:moveTo>
                  <a:lnTo>
                    <a:pt x="219182" y="7132"/>
                  </a:lnTo>
                  <a:cubicBezTo>
                    <a:pt x="217810" y="3017"/>
                    <a:pt x="213695" y="0"/>
                    <a:pt x="208758" y="0"/>
                  </a:cubicBezTo>
                  <a:lnTo>
                    <a:pt x="18654" y="0"/>
                  </a:lnTo>
                  <a:cubicBezTo>
                    <a:pt x="13716" y="0"/>
                    <a:pt x="9601" y="3017"/>
                    <a:pt x="8230" y="7132"/>
                  </a:cubicBezTo>
                  <a:lnTo>
                    <a:pt x="6858" y="7132"/>
                  </a:lnTo>
                  <a:cubicBezTo>
                    <a:pt x="3018" y="7132"/>
                    <a:pt x="0" y="10150"/>
                    <a:pt x="0" y="13716"/>
                  </a:cubicBezTo>
                  <a:lnTo>
                    <a:pt x="0" y="33193"/>
                  </a:lnTo>
                  <a:cubicBezTo>
                    <a:pt x="0" y="34839"/>
                    <a:pt x="1372" y="36210"/>
                    <a:pt x="3292" y="36210"/>
                  </a:cubicBezTo>
                  <a:lnTo>
                    <a:pt x="224119" y="36210"/>
                  </a:lnTo>
                  <a:cubicBezTo>
                    <a:pt x="226040" y="36210"/>
                    <a:pt x="227411" y="34839"/>
                    <a:pt x="227411" y="33193"/>
                  </a:cubicBezTo>
                  <a:lnTo>
                    <a:pt x="227411" y="13716"/>
                  </a:lnTo>
                  <a:cubicBezTo>
                    <a:pt x="227411" y="10150"/>
                    <a:pt x="224394" y="7132"/>
                    <a:pt x="220553" y="7132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8" name="任意形状 61">
              <a:extLst>
                <a:ext uri="{FF2B5EF4-FFF2-40B4-BE49-F238E27FC236}">
                  <a16:creationId xmlns:a16="http://schemas.microsoft.com/office/drawing/2014/main" id="{9B07AC33-46DF-22CA-8FBE-61A7631EB772}"/>
                </a:ext>
              </a:extLst>
            </p:cNvPr>
            <p:cNvSpPr/>
            <p:nvPr/>
          </p:nvSpPr>
          <p:spPr>
            <a:xfrm>
              <a:off x="3450183" y="4066519"/>
              <a:ext cx="32918" cy="55686"/>
            </a:xfrm>
            <a:custGeom>
              <a:avLst/>
              <a:gdLst>
                <a:gd name="connsiteX0" fmla="*/ 12619 w 32918"/>
                <a:gd name="connsiteY0" fmla="*/ 29626 h 55686"/>
                <a:gd name="connsiteX1" fmla="*/ 12619 w 32918"/>
                <a:gd name="connsiteY1" fmla="*/ 41422 h 55686"/>
                <a:gd name="connsiteX2" fmla="*/ 9053 w 32918"/>
                <a:gd name="connsiteY2" fmla="*/ 38405 h 55686"/>
                <a:gd name="connsiteX3" fmla="*/ 5212 w 32918"/>
                <a:gd name="connsiteY3" fmla="*/ 36484 h 55686"/>
                <a:gd name="connsiteX4" fmla="*/ 5212 w 32918"/>
                <a:gd name="connsiteY4" fmla="*/ 36484 h 55686"/>
                <a:gd name="connsiteX5" fmla="*/ 1097 w 32918"/>
                <a:gd name="connsiteY5" fmla="*/ 40599 h 55686"/>
                <a:gd name="connsiteX6" fmla="*/ 12893 w 32918"/>
                <a:gd name="connsiteY6" fmla="*/ 48006 h 55686"/>
                <a:gd name="connsiteX7" fmla="*/ 12893 w 32918"/>
                <a:gd name="connsiteY7" fmla="*/ 52121 h 55686"/>
                <a:gd name="connsiteX8" fmla="*/ 16459 w 32918"/>
                <a:gd name="connsiteY8" fmla="*/ 55687 h 55686"/>
                <a:gd name="connsiteX9" fmla="*/ 20025 w 32918"/>
                <a:gd name="connsiteY9" fmla="*/ 52121 h 55686"/>
                <a:gd name="connsiteX10" fmla="*/ 20025 w 32918"/>
                <a:gd name="connsiteY10" fmla="*/ 48006 h 55686"/>
                <a:gd name="connsiteX11" fmla="*/ 32918 w 32918"/>
                <a:gd name="connsiteY11" fmla="*/ 36210 h 55686"/>
                <a:gd name="connsiteX12" fmla="*/ 20025 w 32918"/>
                <a:gd name="connsiteY12" fmla="*/ 24963 h 55686"/>
                <a:gd name="connsiteX13" fmla="*/ 20025 w 32918"/>
                <a:gd name="connsiteY13" fmla="*/ 13442 h 55686"/>
                <a:gd name="connsiteX14" fmla="*/ 23866 w 32918"/>
                <a:gd name="connsiteY14" fmla="*/ 16459 h 55686"/>
                <a:gd name="connsiteX15" fmla="*/ 27706 w 32918"/>
                <a:gd name="connsiteY15" fmla="*/ 18379 h 55686"/>
                <a:gd name="connsiteX16" fmla="*/ 27706 w 32918"/>
                <a:gd name="connsiteY16" fmla="*/ 18379 h 55686"/>
                <a:gd name="connsiteX17" fmla="*/ 31821 w 32918"/>
                <a:gd name="connsiteY17" fmla="*/ 14265 h 55686"/>
                <a:gd name="connsiteX18" fmla="*/ 20025 w 32918"/>
                <a:gd name="connsiteY18" fmla="*/ 6858 h 55686"/>
                <a:gd name="connsiteX19" fmla="*/ 20025 w 32918"/>
                <a:gd name="connsiteY19" fmla="*/ 3566 h 55686"/>
                <a:gd name="connsiteX20" fmla="*/ 16459 w 32918"/>
                <a:gd name="connsiteY20" fmla="*/ 0 h 55686"/>
                <a:gd name="connsiteX21" fmla="*/ 12893 w 32918"/>
                <a:gd name="connsiteY21" fmla="*/ 3566 h 55686"/>
                <a:gd name="connsiteX22" fmla="*/ 12893 w 32918"/>
                <a:gd name="connsiteY22" fmla="*/ 6858 h 55686"/>
                <a:gd name="connsiteX23" fmla="*/ 0 w 32918"/>
                <a:gd name="connsiteY23" fmla="*/ 18379 h 55686"/>
                <a:gd name="connsiteX24" fmla="*/ 12619 w 32918"/>
                <a:gd name="connsiteY24" fmla="*/ 29626 h 55686"/>
                <a:gd name="connsiteX25" fmla="*/ 20025 w 32918"/>
                <a:gd name="connsiteY25" fmla="*/ 31273 h 55686"/>
                <a:gd name="connsiteX26" fmla="*/ 24140 w 32918"/>
                <a:gd name="connsiteY26" fmla="*/ 35936 h 55686"/>
                <a:gd name="connsiteX27" fmla="*/ 20025 w 32918"/>
                <a:gd name="connsiteY27" fmla="*/ 41148 h 55686"/>
                <a:gd name="connsiteX28" fmla="*/ 20025 w 32918"/>
                <a:gd name="connsiteY28" fmla="*/ 31273 h 55686"/>
                <a:gd name="connsiteX29" fmla="*/ 12619 w 32918"/>
                <a:gd name="connsiteY29" fmla="*/ 13167 h 55686"/>
                <a:gd name="connsiteX30" fmla="*/ 12619 w 32918"/>
                <a:gd name="connsiteY30" fmla="*/ 22768 h 55686"/>
                <a:gd name="connsiteX31" fmla="*/ 8504 w 32918"/>
                <a:gd name="connsiteY31" fmla="*/ 17831 h 55686"/>
                <a:gd name="connsiteX32" fmla="*/ 12619 w 32918"/>
                <a:gd name="connsiteY32" fmla="*/ 13167 h 55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918" h="55686">
                  <a:moveTo>
                    <a:pt x="12619" y="29626"/>
                  </a:moveTo>
                  <a:lnTo>
                    <a:pt x="12619" y="41422"/>
                  </a:lnTo>
                  <a:cubicBezTo>
                    <a:pt x="10973" y="40874"/>
                    <a:pt x="9601" y="39776"/>
                    <a:pt x="9053" y="38405"/>
                  </a:cubicBezTo>
                  <a:cubicBezTo>
                    <a:pt x="8504" y="37307"/>
                    <a:pt x="6858" y="36484"/>
                    <a:pt x="5212" y="36484"/>
                  </a:cubicBezTo>
                  <a:lnTo>
                    <a:pt x="5212" y="36484"/>
                  </a:lnTo>
                  <a:cubicBezTo>
                    <a:pt x="2195" y="36484"/>
                    <a:pt x="274" y="38679"/>
                    <a:pt x="1097" y="40599"/>
                  </a:cubicBezTo>
                  <a:cubicBezTo>
                    <a:pt x="3018" y="44440"/>
                    <a:pt x="7407" y="47183"/>
                    <a:pt x="12893" y="48006"/>
                  </a:cubicBezTo>
                  <a:lnTo>
                    <a:pt x="12893" y="52121"/>
                  </a:lnTo>
                  <a:cubicBezTo>
                    <a:pt x="12893" y="54041"/>
                    <a:pt x="14539" y="55687"/>
                    <a:pt x="16459" y="55687"/>
                  </a:cubicBezTo>
                  <a:cubicBezTo>
                    <a:pt x="18379" y="55687"/>
                    <a:pt x="20025" y="54041"/>
                    <a:pt x="20025" y="52121"/>
                  </a:cubicBezTo>
                  <a:lnTo>
                    <a:pt x="20025" y="48006"/>
                  </a:lnTo>
                  <a:cubicBezTo>
                    <a:pt x="27432" y="46909"/>
                    <a:pt x="32918" y="41971"/>
                    <a:pt x="32918" y="36210"/>
                  </a:cubicBezTo>
                  <a:cubicBezTo>
                    <a:pt x="32918" y="30449"/>
                    <a:pt x="27432" y="26883"/>
                    <a:pt x="20025" y="24963"/>
                  </a:cubicBezTo>
                  <a:lnTo>
                    <a:pt x="20025" y="13442"/>
                  </a:lnTo>
                  <a:cubicBezTo>
                    <a:pt x="21671" y="13990"/>
                    <a:pt x="23043" y="15088"/>
                    <a:pt x="23866" y="16459"/>
                  </a:cubicBezTo>
                  <a:cubicBezTo>
                    <a:pt x="24414" y="17557"/>
                    <a:pt x="26060" y="18379"/>
                    <a:pt x="27706" y="18379"/>
                  </a:cubicBezTo>
                  <a:lnTo>
                    <a:pt x="27706" y="18379"/>
                  </a:lnTo>
                  <a:cubicBezTo>
                    <a:pt x="30724" y="18379"/>
                    <a:pt x="32644" y="16185"/>
                    <a:pt x="31821" y="14265"/>
                  </a:cubicBezTo>
                  <a:cubicBezTo>
                    <a:pt x="29901" y="10424"/>
                    <a:pt x="25512" y="7681"/>
                    <a:pt x="20025" y="6858"/>
                  </a:cubicBezTo>
                  <a:lnTo>
                    <a:pt x="20025" y="3566"/>
                  </a:lnTo>
                  <a:cubicBezTo>
                    <a:pt x="20025" y="1646"/>
                    <a:pt x="18379" y="0"/>
                    <a:pt x="16459" y="0"/>
                  </a:cubicBezTo>
                  <a:cubicBezTo>
                    <a:pt x="14539" y="0"/>
                    <a:pt x="12893" y="1646"/>
                    <a:pt x="12893" y="3566"/>
                  </a:cubicBezTo>
                  <a:lnTo>
                    <a:pt x="12893" y="6858"/>
                  </a:lnTo>
                  <a:cubicBezTo>
                    <a:pt x="5486" y="7955"/>
                    <a:pt x="0" y="12893"/>
                    <a:pt x="0" y="18379"/>
                  </a:cubicBezTo>
                  <a:cubicBezTo>
                    <a:pt x="0" y="23591"/>
                    <a:pt x="7132" y="27706"/>
                    <a:pt x="12619" y="29626"/>
                  </a:cubicBezTo>
                  <a:close/>
                  <a:moveTo>
                    <a:pt x="20025" y="31273"/>
                  </a:moveTo>
                  <a:cubicBezTo>
                    <a:pt x="22494" y="32370"/>
                    <a:pt x="24140" y="33741"/>
                    <a:pt x="24140" y="35936"/>
                  </a:cubicBezTo>
                  <a:cubicBezTo>
                    <a:pt x="24140" y="38131"/>
                    <a:pt x="22494" y="40051"/>
                    <a:pt x="20025" y="41148"/>
                  </a:cubicBezTo>
                  <a:lnTo>
                    <a:pt x="20025" y="31273"/>
                  </a:lnTo>
                  <a:close/>
                  <a:moveTo>
                    <a:pt x="12619" y="13167"/>
                  </a:moveTo>
                  <a:lnTo>
                    <a:pt x="12619" y="22768"/>
                  </a:lnTo>
                  <a:cubicBezTo>
                    <a:pt x="10424" y="21671"/>
                    <a:pt x="8230" y="20025"/>
                    <a:pt x="8504" y="17831"/>
                  </a:cubicBezTo>
                  <a:cubicBezTo>
                    <a:pt x="8504" y="16185"/>
                    <a:pt x="10424" y="14265"/>
                    <a:pt x="12619" y="13167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9" name="任意形状 62">
              <a:extLst>
                <a:ext uri="{FF2B5EF4-FFF2-40B4-BE49-F238E27FC236}">
                  <a16:creationId xmlns:a16="http://schemas.microsoft.com/office/drawing/2014/main" id="{9BA9C516-2373-83C9-6F83-5CE1BC58F674}"/>
                </a:ext>
              </a:extLst>
            </p:cNvPr>
            <p:cNvSpPr/>
            <p:nvPr/>
          </p:nvSpPr>
          <p:spPr>
            <a:xfrm>
              <a:off x="3359207" y="4032709"/>
              <a:ext cx="214655" cy="109796"/>
            </a:xfrm>
            <a:custGeom>
              <a:avLst/>
              <a:gdLst>
                <a:gd name="connsiteX0" fmla="*/ 10875 w 214655"/>
                <a:gd name="connsiteY0" fmla="*/ 109796 h 109796"/>
                <a:gd name="connsiteX1" fmla="*/ 203722 w 214655"/>
                <a:gd name="connsiteY1" fmla="*/ 109796 h 109796"/>
                <a:gd name="connsiteX2" fmla="*/ 211403 w 214655"/>
                <a:gd name="connsiteY2" fmla="*/ 91966 h 109796"/>
                <a:gd name="connsiteX3" fmla="*/ 121151 w 214655"/>
                <a:gd name="connsiteY3" fmla="*/ 5555 h 109796"/>
                <a:gd name="connsiteX4" fmla="*/ 93445 w 214655"/>
                <a:gd name="connsiteY4" fmla="*/ 5555 h 109796"/>
                <a:gd name="connsiteX5" fmla="*/ 3194 w 214655"/>
                <a:gd name="connsiteY5" fmla="*/ 91966 h 109796"/>
                <a:gd name="connsiteX6" fmla="*/ 10875 w 214655"/>
                <a:gd name="connsiteY6" fmla="*/ 109796 h 109796"/>
                <a:gd name="connsiteX7" fmla="*/ 107435 w 214655"/>
                <a:gd name="connsiteY7" fmla="*/ 27775 h 109796"/>
                <a:gd name="connsiteX8" fmla="*/ 140902 w 214655"/>
                <a:gd name="connsiteY8" fmla="*/ 61242 h 109796"/>
                <a:gd name="connsiteX9" fmla="*/ 107435 w 214655"/>
                <a:gd name="connsiteY9" fmla="*/ 94709 h 109796"/>
                <a:gd name="connsiteX10" fmla="*/ 73968 w 214655"/>
                <a:gd name="connsiteY10" fmla="*/ 61242 h 109796"/>
                <a:gd name="connsiteX11" fmla="*/ 107435 w 214655"/>
                <a:gd name="connsiteY11" fmla="*/ 27775 h 10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4655" h="109796">
                  <a:moveTo>
                    <a:pt x="10875" y="109796"/>
                  </a:moveTo>
                  <a:lnTo>
                    <a:pt x="203722" y="109796"/>
                  </a:lnTo>
                  <a:cubicBezTo>
                    <a:pt x="213597" y="109796"/>
                    <a:pt x="218261" y="98549"/>
                    <a:pt x="211403" y="91966"/>
                  </a:cubicBezTo>
                  <a:lnTo>
                    <a:pt x="121151" y="5555"/>
                  </a:lnTo>
                  <a:cubicBezTo>
                    <a:pt x="113470" y="-1852"/>
                    <a:pt x="101126" y="-1852"/>
                    <a:pt x="93445" y="5555"/>
                  </a:cubicBezTo>
                  <a:lnTo>
                    <a:pt x="3194" y="91966"/>
                  </a:lnTo>
                  <a:cubicBezTo>
                    <a:pt x="-3664" y="98549"/>
                    <a:pt x="1274" y="109796"/>
                    <a:pt x="10875" y="109796"/>
                  </a:cubicBezTo>
                  <a:close/>
                  <a:moveTo>
                    <a:pt x="107435" y="27775"/>
                  </a:moveTo>
                  <a:cubicBezTo>
                    <a:pt x="125815" y="27775"/>
                    <a:pt x="140902" y="42862"/>
                    <a:pt x="140902" y="61242"/>
                  </a:cubicBezTo>
                  <a:cubicBezTo>
                    <a:pt x="140902" y="79621"/>
                    <a:pt x="125815" y="94709"/>
                    <a:pt x="107435" y="94709"/>
                  </a:cubicBezTo>
                  <a:cubicBezTo>
                    <a:pt x="89056" y="94709"/>
                    <a:pt x="73968" y="79621"/>
                    <a:pt x="73968" y="61242"/>
                  </a:cubicBezTo>
                  <a:cubicBezTo>
                    <a:pt x="73968" y="42862"/>
                    <a:pt x="88782" y="27775"/>
                    <a:pt x="107435" y="27775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0" name="任意形状 9">
            <a:extLst>
              <a:ext uri="{FF2B5EF4-FFF2-40B4-BE49-F238E27FC236}">
                <a16:creationId xmlns:a16="http://schemas.microsoft.com/office/drawing/2014/main" id="{8172B340-1320-1ABD-EAC2-1D47116BDA6E}"/>
              </a:ext>
            </a:extLst>
          </p:cNvPr>
          <p:cNvSpPr/>
          <p:nvPr/>
        </p:nvSpPr>
        <p:spPr>
          <a:xfrm>
            <a:off x="1186105" y="4701054"/>
            <a:ext cx="635845" cy="635844"/>
          </a:xfrm>
          <a:custGeom>
            <a:avLst/>
            <a:gdLst>
              <a:gd name="connsiteX0" fmla="*/ 284744 w 349758"/>
              <a:gd name="connsiteY0" fmla="*/ 349758 h 349758"/>
              <a:gd name="connsiteX1" fmla="*/ 64740 w 349758"/>
              <a:gd name="connsiteY1" fmla="*/ 349758 h 349758"/>
              <a:gd name="connsiteX2" fmla="*/ 0 w 349758"/>
              <a:gd name="connsiteY2" fmla="*/ 285019 h 349758"/>
              <a:gd name="connsiteX3" fmla="*/ 0 w 349758"/>
              <a:gd name="connsiteY3" fmla="*/ 64739 h 349758"/>
              <a:gd name="connsiteX4" fmla="*/ 64740 w 349758"/>
              <a:gd name="connsiteY4" fmla="*/ 0 h 349758"/>
              <a:gd name="connsiteX5" fmla="*/ 285019 w 349758"/>
              <a:gd name="connsiteY5" fmla="*/ 0 h 349758"/>
              <a:gd name="connsiteX6" fmla="*/ 349758 w 349758"/>
              <a:gd name="connsiteY6" fmla="*/ 64739 h 349758"/>
              <a:gd name="connsiteX7" fmla="*/ 349758 w 349758"/>
              <a:gd name="connsiteY7" fmla="*/ 285019 h 349758"/>
              <a:gd name="connsiteX8" fmla="*/ 284744 w 349758"/>
              <a:gd name="connsiteY8" fmla="*/ 349758 h 34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758" h="349758">
                <a:moveTo>
                  <a:pt x="284744" y="349758"/>
                </a:moveTo>
                <a:lnTo>
                  <a:pt x="64740" y="349758"/>
                </a:lnTo>
                <a:cubicBezTo>
                  <a:pt x="29078" y="349758"/>
                  <a:pt x="0" y="320680"/>
                  <a:pt x="0" y="285019"/>
                </a:cubicBezTo>
                <a:lnTo>
                  <a:pt x="0" y="64739"/>
                </a:lnTo>
                <a:cubicBezTo>
                  <a:pt x="0" y="29078"/>
                  <a:pt x="29078" y="0"/>
                  <a:pt x="64740" y="0"/>
                </a:cubicBezTo>
                <a:lnTo>
                  <a:pt x="285019" y="0"/>
                </a:lnTo>
                <a:cubicBezTo>
                  <a:pt x="320680" y="0"/>
                  <a:pt x="349758" y="29078"/>
                  <a:pt x="349758" y="64739"/>
                </a:cubicBezTo>
                <a:lnTo>
                  <a:pt x="349758" y="285019"/>
                </a:lnTo>
                <a:cubicBezTo>
                  <a:pt x="349758" y="320680"/>
                  <a:pt x="320406" y="349758"/>
                  <a:pt x="284744" y="349758"/>
                </a:cubicBezTo>
                <a:close/>
              </a:path>
            </a:pathLst>
          </a:custGeom>
          <a:noFill/>
          <a:ln w="12700" cap="flat">
            <a:solidFill>
              <a:srgbClr val="E85037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sz="14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1" name="图形 6">
            <a:extLst>
              <a:ext uri="{FF2B5EF4-FFF2-40B4-BE49-F238E27FC236}">
                <a16:creationId xmlns:a16="http://schemas.microsoft.com/office/drawing/2014/main" id="{D94DC758-44EC-51D0-7344-F0F275E7B470}"/>
              </a:ext>
            </a:extLst>
          </p:cNvPr>
          <p:cNvGrpSpPr/>
          <p:nvPr/>
        </p:nvGrpSpPr>
        <p:grpSpPr>
          <a:xfrm>
            <a:off x="4807294" y="2429579"/>
            <a:ext cx="501256" cy="435739"/>
            <a:chOff x="5339425" y="2747657"/>
            <a:chExt cx="275726" cy="239687"/>
          </a:xfrm>
          <a:solidFill>
            <a:srgbClr val="91D24F"/>
          </a:solidFill>
        </p:grpSpPr>
        <p:sp>
          <p:nvSpPr>
            <p:cNvPr id="82" name="任意形状 42">
              <a:extLst>
                <a:ext uri="{FF2B5EF4-FFF2-40B4-BE49-F238E27FC236}">
                  <a16:creationId xmlns:a16="http://schemas.microsoft.com/office/drawing/2014/main" id="{60413CC8-7E60-525E-4FBF-1A098718AE50}"/>
                </a:ext>
              </a:extLst>
            </p:cNvPr>
            <p:cNvSpPr/>
            <p:nvPr/>
          </p:nvSpPr>
          <p:spPr>
            <a:xfrm>
              <a:off x="5434340" y="2803550"/>
              <a:ext cx="116860" cy="59253"/>
            </a:xfrm>
            <a:custGeom>
              <a:avLst/>
              <a:gdLst>
                <a:gd name="connsiteX0" fmla="*/ 116860 w 116860"/>
                <a:gd name="connsiteY0" fmla="*/ 41148 h 59253"/>
                <a:gd name="connsiteX1" fmla="*/ 116860 w 116860"/>
                <a:gd name="connsiteY1" fmla="*/ 0 h 59253"/>
                <a:gd name="connsiteX2" fmla="*/ 77907 w 116860"/>
                <a:gd name="connsiteY2" fmla="*/ 9601 h 59253"/>
                <a:gd name="connsiteX3" fmla="*/ 58430 w 116860"/>
                <a:gd name="connsiteY3" fmla="*/ 11521 h 59253"/>
                <a:gd name="connsiteX4" fmla="*/ 38953 w 116860"/>
                <a:gd name="connsiteY4" fmla="*/ 9601 h 59253"/>
                <a:gd name="connsiteX5" fmla="*/ 0 w 116860"/>
                <a:gd name="connsiteY5" fmla="*/ 0 h 59253"/>
                <a:gd name="connsiteX6" fmla="*/ 0 w 116860"/>
                <a:gd name="connsiteY6" fmla="*/ 41148 h 59253"/>
                <a:gd name="connsiteX7" fmla="*/ 58156 w 116860"/>
                <a:gd name="connsiteY7" fmla="*/ 59253 h 59253"/>
                <a:gd name="connsiteX8" fmla="*/ 116860 w 116860"/>
                <a:gd name="connsiteY8" fmla="*/ 41148 h 5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60" h="59253">
                  <a:moveTo>
                    <a:pt x="116860" y="41148"/>
                  </a:moveTo>
                  <a:lnTo>
                    <a:pt x="116860" y="0"/>
                  </a:lnTo>
                  <a:lnTo>
                    <a:pt x="77907" y="9601"/>
                  </a:lnTo>
                  <a:cubicBezTo>
                    <a:pt x="72695" y="10973"/>
                    <a:pt x="65837" y="11521"/>
                    <a:pt x="58430" y="11521"/>
                  </a:cubicBezTo>
                  <a:cubicBezTo>
                    <a:pt x="51298" y="11521"/>
                    <a:pt x="44166" y="10699"/>
                    <a:pt x="38953" y="9601"/>
                  </a:cubicBezTo>
                  <a:lnTo>
                    <a:pt x="0" y="0"/>
                  </a:lnTo>
                  <a:lnTo>
                    <a:pt x="0" y="41148"/>
                  </a:lnTo>
                  <a:cubicBezTo>
                    <a:pt x="0" y="41148"/>
                    <a:pt x="21123" y="59253"/>
                    <a:pt x="58156" y="59253"/>
                  </a:cubicBezTo>
                  <a:cubicBezTo>
                    <a:pt x="95463" y="59253"/>
                    <a:pt x="116860" y="41148"/>
                    <a:pt x="116860" y="41148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3" name="任意形状 43">
              <a:extLst>
                <a:ext uri="{FF2B5EF4-FFF2-40B4-BE49-F238E27FC236}">
                  <a16:creationId xmlns:a16="http://schemas.microsoft.com/office/drawing/2014/main" id="{2A6F6F32-3CB1-186E-6582-979ECA0710FB}"/>
                </a:ext>
              </a:extLst>
            </p:cNvPr>
            <p:cNvSpPr/>
            <p:nvPr/>
          </p:nvSpPr>
          <p:spPr>
            <a:xfrm>
              <a:off x="5370423" y="2747657"/>
              <a:ext cx="244728" cy="107464"/>
            </a:xfrm>
            <a:custGeom>
              <a:avLst/>
              <a:gdLst>
                <a:gd name="connsiteX0" fmla="*/ 237561 w 244728"/>
                <a:gd name="connsiteY0" fmla="*/ 25992 h 107464"/>
                <a:gd name="connsiteX1" fmla="*/ 140178 w 244728"/>
                <a:gd name="connsiteY1" fmla="*/ 1852 h 107464"/>
                <a:gd name="connsiteX2" fmla="*/ 104790 w 244728"/>
                <a:gd name="connsiteY2" fmla="*/ 1852 h 107464"/>
                <a:gd name="connsiteX3" fmla="*/ 7407 w 244728"/>
                <a:gd name="connsiteY3" fmla="*/ 25992 h 107464"/>
                <a:gd name="connsiteX4" fmla="*/ 7407 w 244728"/>
                <a:gd name="connsiteY4" fmla="*/ 34770 h 107464"/>
                <a:gd name="connsiteX5" fmla="*/ 104790 w 244728"/>
                <a:gd name="connsiteY5" fmla="*/ 58910 h 107464"/>
                <a:gd name="connsiteX6" fmla="*/ 140178 w 244728"/>
                <a:gd name="connsiteY6" fmla="*/ 58910 h 107464"/>
                <a:gd name="connsiteX7" fmla="*/ 203271 w 244728"/>
                <a:gd name="connsiteY7" fmla="*/ 43274 h 107464"/>
                <a:gd name="connsiteX8" fmla="*/ 203271 w 244728"/>
                <a:gd name="connsiteY8" fmla="*/ 64671 h 107464"/>
                <a:gd name="connsiteX9" fmla="*/ 198333 w 244728"/>
                <a:gd name="connsiteY9" fmla="*/ 77015 h 107464"/>
                <a:gd name="connsiteX10" fmla="*/ 196688 w 244728"/>
                <a:gd name="connsiteY10" fmla="*/ 102253 h 107464"/>
                <a:gd name="connsiteX11" fmla="*/ 202723 w 244728"/>
                <a:gd name="connsiteY11" fmla="*/ 95395 h 107464"/>
                <a:gd name="connsiteX12" fmla="*/ 207112 w 244728"/>
                <a:gd name="connsiteY12" fmla="*/ 107465 h 107464"/>
                <a:gd name="connsiteX13" fmla="*/ 211501 w 244728"/>
                <a:gd name="connsiteY13" fmla="*/ 95395 h 107464"/>
                <a:gd name="connsiteX14" fmla="*/ 217536 w 244728"/>
                <a:gd name="connsiteY14" fmla="*/ 102253 h 107464"/>
                <a:gd name="connsiteX15" fmla="*/ 215890 w 244728"/>
                <a:gd name="connsiteY15" fmla="*/ 77015 h 107464"/>
                <a:gd name="connsiteX16" fmla="*/ 210952 w 244728"/>
                <a:gd name="connsiteY16" fmla="*/ 64671 h 107464"/>
                <a:gd name="connsiteX17" fmla="*/ 210952 w 244728"/>
                <a:gd name="connsiteY17" fmla="*/ 41354 h 107464"/>
                <a:gd name="connsiteX18" fmla="*/ 237287 w 244728"/>
                <a:gd name="connsiteY18" fmla="*/ 34770 h 107464"/>
                <a:gd name="connsiteX19" fmla="*/ 237561 w 244728"/>
                <a:gd name="connsiteY19" fmla="*/ 25992 h 10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4728" h="107464">
                  <a:moveTo>
                    <a:pt x="237561" y="25992"/>
                  </a:moveTo>
                  <a:lnTo>
                    <a:pt x="140178" y="1852"/>
                  </a:lnTo>
                  <a:cubicBezTo>
                    <a:pt x="130302" y="-617"/>
                    <a:pt x="114392" y="-617"/>
                    <a:pt x="104790" y="1852"/>
                  </a:cubicBezTo>
                  <a:lnTo>
                    <a:pt x="7407" y="25992"/>
                  </a:lnTo>
                  <a:cubicBezTo>
                    <a:pt x="-2469" y="28461"/>
                    <a:pt x="-2469" y="32301"/>
                    <a:pt x="7407" y="34770"/>
                  </a:cubicBezTo>
                  <a:lnTo>
                    <a:pt x="104790" y="58910"/>
                  </a:lnTo>
                  <a:cubicBezTo>
                    <a:pt x="114666" y="61379"/>
                    <a:pt x="130576" y="61379"/>
                    <a:pt x="140178" y="58910"/>
                  </a:cubicBezTo>
                  <a:lnTo>
                    <a:pt x="203271" y="43274"/>
                  </a:lnTo>
                  <a:lnTo>
                    <a:pt x="203271" y="64671"/>
                  </a:lnTo>
                  <a:cubicBezTo>
                    <a:pt x="200528" y="66317"/>
                    <a:pt x="197510" y="69609"/>
                    <a:pt x="198333" y="77015"/>
                  </a:cubicBezTo>
                  <a:cubicBezTo>
                    <a:pt x="199705" y="89908"/>
                    <a:pt x="198333" y="95395"/>
                    <a:pt x="196688" y="102253"/>
                  </a:cubicBezTo>
                  <a:cubicBezTo>
                    <a:pt x="196688" y="102253"/>
                    <a:pt x="200802" y="100332"/>
                    <a:pt x="202723" y="95395"/>
                  </a:cubicBezTo>
                  <a:cubicBezTo>
                    <a:pt x="202723" y="95395"/>
                    <a:pt x="204643" y="103624"/>
                    <a:pt x="207112" y="107465"/>
                  </a:cubicBezTo>
                  <a:cubicBezTo>
                    <a:pt x="209581" y="103624"/>
                    <a:pt x="211501" y="95395"/>
                    <a:pt x="211501" y="95395"/>
                  </a:cubicBezTo>
                  <a:cubicBezTo>
                    <a:pt x="213421" y="100332"/>
                    <a:pt x="217536" y="102253"/>
                    <a:pt x="217536" y="102253"/>
                  </a:cubicBezTo>
                  <a:cubicBezTo>
                    <a:pt x="215616" y="95395"/>
                    <a:pt x="214244" y="89908"/>
                    <a:pt x="215890" y="77015"/>
                  </a:cubicBezTo>
                  <a:cubicBezTo>
                    <a:pt x="216713" y="69609"/>
                    <a:pt x="213695" y="66317"/>
                    <a:pt x="210952" y="64671"/>
                  </a:cubicBezTo>
                  <a:lnTo>
                    <a:pt x="210952" y="41354"/>
                  </a:lnTo>
                  <a:lnTo>
                    <a:pt x="237287" y="34770"/>
                  </a:lnTo>
                  <a:cubicBezTo>
                    <a:pt x="247162" y="32301"/>
                    <a:pt x="247162" y="28461"/>
                    <a:pt x="237561" y="25992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4" name="任意形状 44">
              <a:extLst>
                <a:ext uri="{FF2B5EF4-FFF2-40B4-BE49-F238E27FC236}">
                  <a16:creationId xmlns:a16="http://schemas.microsoft.com/office/drawing/2014/main" id="{755DC326-E606-6110-B817-C27A701C61AA}"/>
                </a:ext>
              </a:extLst>
            </p:cNvPr>
            <p:cNvSpPr/>
            <p:nvPr/>
          </p:nvSpPr>
          <p:spPr>
            <a:xfrm>
              <a:off x="5358848" y="2915198"/>
              <a:ext cx="108409" cy="3292"/>
            </a:xfrm>
            <a:custGeom>
              <a:avLst/>
              <a:gdLst>
                <a:gd name="connsiteX0" fmla="*/ 1699 w 108409"/>
                <a:gd name="connsiteY0" fmla="*/ 3292 h 3292"/>
                <a:gd name="connsiteX1" fmla="*/ 106764 w 108409"/>
                <a:gd name="connsiteY1" fmla="*/ 3292 h 3292"/>
                <a:gd name="connsiteX2" fmla="*/ 108410 w 108409"/>
                <a:gd name="connsiteY2" fmla="*/ 1646 h 3292"/>
                <a:gd name="connsiteX3" fmla="*/ 106764 w 108409"/>
                <a:gd name="connsiteY3" fmla="*/ 0 h 3292"/>
                <a:gd name="connsiteX4" fmla="*/ 1699 w 108409"/>
                <a:gd name="connsiteY4" fmla="*/ 0 h 3292"/>
                <a:gd name="connsiteX5" fmla="*/ 53 w 108409"/>
                <a:gd name="connsiteY5" fmla="*/ 1646 h 3292"/>
                <a:gd name="connsiteX6" fmla="*/ 1699 w 108409"/>
                <a:gd name="connsiteY6" fmla="*/ 3292 h 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09" h="3292">
                  <a:moveTo>
                    <a:pt x="1699" y="3292"/>
                  </a:moveTo>
                  <a:lnTo>
                    <a:pt x="106764" y="3292"/>
                  </a:lnTo>
                  <a:cubicBezTo>
                    <a:pt x="107587" y="3292"/>
                    <a:pt x="108410" y="2469"/>
                    <a:pt x="108410" y="1646"/>
                  </a:cubicBezTo>
                  <a:cubicBezTo>
                    <a:pt x="108410" y="823"/>
                    <a:pt x="107587" y="0"/>
                    <a:pt x="106764" y="0"/>
                  </a:cubicBezTo>
                  <a:lnTo>
                    <a:pt x="1699" y="0"/>
                  </a:lnTo>
                  <a:cubicBezTo>
                    <a:pt x="876" y="0"/>
                    <a:pt x="53" y="823"/>
                    <a:pt x="53" y="1646"/>
                  </a:cubicBezTo>
                  <a:cubicBezTo>
                    <a:pt x="-221" y="2469"/>
                    <a:pt x="602" y="3292"/>
                    <a:pt x="1699" y="3292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5" name="任意形状 45">
              <a:extLst>
                <a:ext uri="{FF2B5EF4-FFF2-40B4-BE49-F238E27FC236}">
                  <a16:creationId xmlns:a16="http://schemas.microsoft.com/office/drawing/2014/main" id="{1794CA35-6198-9628-C1E4-00660D3AFC77}"/>
                </a:ext>
              </a:extLst>
            </p:cNvPr>
            <p:cNvSpPr/>
            <p:nvPr/>
          </p:nvSpPr>
          <p:spPr>
            <a:xfrm>
              <a:off x="5358848" y="2923702"/>
              <a:ext cx="108409" cy="3291"/>
            </a:xfrm>
            <a:custGeom>
              <a:avLst/>
              <a:gdLst>
                <a:gd name="connsiteX0" fmla="*/ 1699 w 108409"/>
                <a:gd name="connsiteY0" fmla="*/ 3292 h 3291"/>
                <a:gd name="connsiteX1" fmla="*/ 106764 w 108409"/>
                <a:gd name="connsiteY1" fmla="*/ 3292 h 3291"/>
                <a:gd name="connsiteX2" fmla="*/ 108410 w 108409"/>
                <a:gd name="connsiteY2" fmla="*/ 1646 h 3291"/>
                <a:gd name="connsiteX3" fmla="*/ 106764 w 108409"/>
                <a:gd name="connsiteY3" fmla="*/ 0 h 3291"/>
                <a:gd name="connsiteX4" fmla="*/ 1699 w 108409"/>
                <a:gd name="connsiteY4" fmla="*/ 0 h 3291"/>
                <a:gd name="connsiteX5" fmla="*/ 53 w 108409"/>
                <a:gd name="connsiteY5" fmla="*/ 1646 h 3291"/>
                <a:gd name="connsiteX6" fmla="*/ 1699 w 108409"/>
                <a:gd name="connsiteY6" fmla="*/ 3292 h 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09" h="3291">
                  <a:moveTo>
                    <a:pt x="1699" y="3292"/>
                  </a:moveTo>
                  <a:lnTo>
                    <a:pt x="106764" y="3292"/>
                  </a:lnTo>
                  <a:cubicBezTo>
                    <a:pt x="107587" y="3292"/>
                    <a:pt x="108410" y="2469"/>
                    <a:pt x="108410" y="1646"/>
                  </a:cubicBezTo>
                  <a:cubicBezTo>
                    <a:pt x="108410" y="823"/>
                    <a:pt x="107587" y="0"/>
                    <a:pt x="106764" y="0"/>
                  </a:cubicBezTo>
                  <a:lnTo>
                    <a:pt x="1699" y="0"/>
                  </a:lnTo>
                  <a:cubicBezTo>
                    <a:pt x="876" y="0"/>
                    <a:pt x="53" y="823"/>
                    <a:pt x="53" y="1646"/>
                  </a:cubicBezTo>
                  <a:cubicBezTo>
                    <a:pt x="-221" y="2469"/>
                    <a:pt x="602" y="3292"/>
                    <a:pt x="1699" y="3292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6" name="任意形状 46">
              <a:extLst>
                <a:ext uri="{FF2B5EF4-FFF2-40B4-BE49-F238E27FC236}">
                  <a16:creationId xmlns:a16="http://schemas.microsoft.com/office/drawing/2014/main" id="{5A9EA020-ED88-1C42-856C-DC7FB2B9EA1E}"/>
                </a:ext>
              </a:extLst>
            </p:cNvPr>
            <p:cNvSpPr/>
            <p:nvPr/>
          </p:nvSpPr>
          <p:spPr>
            <a:xfrm>
              <a:off x="5339425" y="2838663"/>
              <a:ext cx="221993" cy="103418"/>
            </a:xfrm>
            <a:custGeom>
              <a:avLst/>
              <a:gdLst>
                <a:gd name="connsiteX0" fmla="*/ 15362 w 221993"/>
                <a:gd name="connsiteY0" fmla="*/ 103419 h 103418"/>
                <a:gd name="connsiteX1" fmla="*/ 141275 w 221993"/>
                <a:gd name="connsiteY1" fmla="*/ 103419 h 103418"/>
                <a:gd name="connsiteX2" fmla="*/ 151699 w 221993"/>
                <a:gd name="connsiteY2" fmla="*/ 99304 h 103418"/>
                <a:gd name="connsiteX3" fmla="*/ 220553 w 221993"/>
                <a:gd name="connsiteY3" fmla="*/ 31272 h 103418"/>
                <a:gd name="connsiteX4" fmla="*/ 220553 w 221993"/>
                <a:gd name="connsiteY4" fmla="*/ 24140 h 103418"/>
                <a:gd name="connsiteX5" fmla="*/ 214244 w 221993"/>
                <a:gd name="connsiteY5" fmla="*/ 23591 h 103418"/>
                <a:gd name="connsiteX6" fmla="*/ 214244 w 221993"/>
                <a:gd name="connsiteY6" fmla="*/ 12893 h 103418"/>
                <a:gd name="connsiteX7" fmla="*/ 207386 w 221993"/>
                <a:gd name="connsiteY7" fmla="*/ 17282 h 103418"/>
                <a:gd name="connsiteX8" fmla="*/ 207386 w 221993"/>
                <a:gd name="connsiteY8" fmla="*/ 29901 h 103418"/>
                <a:gd name="connsiteX9" fmla="*/ 143469 w 221993"/>
                <a:gd name="connsiteY9" fmla="*/ 92994 h 103418"/>
                <a:gd name="connsiteX10" fmla="*/ 143195 w 221993"/>
                <a:gd name="connsiteY10" fmla="*/ 92994 h 103418"/>
                <a:gd name="connsiteX11" fmla="*/ 143195 w 221993"/>
                <a:gd name="connsiteY11" fmla="*/ 71323 h 103418"/>
                <a:gd name="connsiteX12" fmla="*/ 194493 w 221993"/>
                <a:gd name="connsiteY12" fmla="*/ 23317 h 103418"/>
                <a:gd name="connsiteX13" fmla="*/ 153619 w 221993"/>
                <a:gd name="connsiteY13" fmla="*/ 30998 h 103418"/>
                <a:gd name="connsiteX14" fmla="*/ 90800 w 221993"/>
                <a:gd name="connsiteY14" fmla="*/ 11247 h 103418"/>
                <a:gd name="connsiteX15" fmla="*/ 88331 w 221993"/>
                <a:gd name="connsiteY15" fmla="*/ 9327 h 103418"/>
                <a:gd name="connsiteX16" fmla="*/ 88331 w 221993"/>
                <a:gd name="connsiteY16" fmla="*/ 0 h 103418"/>
                <a:gd name="connsiteX17" fmla="*/ 82296 w 221993"/>
                <a:gd name="connsiteY17" fmla="*/ 3017 h 103418"/>
                <a:gd name="connsiteX18" fmla="*/ 9601 w 221993"/>
                <a:gd name="connsiteY18" fmla="*/ 62271 h 103418"/>
                <a:gd name="connsiteX19" fmla="*/ 0 w 221993"/>
                <a:gd name="connsiteY19" fmla="*/ 76535 h 103418"/>
                <a:gd name="connsiteX20" fmla="*/ 0 w 221993"/>
                <a:gd name="connsiteY20" fmla="*/ 88057 h 103418"/>
                <a:gd name="connsiteX21" fmla="*/ 15362 w 221993"/>
                <a:gd name="connsiteY21" fmla="*/ 103419 h 103418"/>
                <a:gd name="connsiteX22" fmla="*/ 10150 w 221993"/>
                <a:gd name="connsiteY22" fmla="*/ 76535 h 103418"/>
                <a:gd name="connsiteX23" fmla="*/ 15362 w 221993"/>
                <a:gd name="connsiteY23" fmla="*/ 71323 h 103418"/>
                <a:gd name="connsiteX24" fmla="*/ 136337 w 221993"/>
                <a:gd name="connsiteY24" fmla="*/ 71323 h 103418"/>
                <a:gd name="connsiteX25" fmla="*/ 136337 w 221993"/>
                <a:gd name="connsiteY25" fmla="*/ 92994 h 103418"/>
                <a:gd name="connsiteX26" fmla="*/ 15362 w 221993"/>
                <a:gd name="connsiteY26" fmla="*/ 92994 h 103418"/>
                <a:gd name="connsiteX27" fmla="*/ 10150 w 221993"/>
                <a:gd name="connsiteY27" fmla="*/ 87782 h 103418"/>
                <a:gd name="connsiteX28" fmla="*/ 10150 w 221993"/>
                <a:gd name="connsiteY28" fmla="*/ 76535 h 10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1993" h="103418">
                  <a:moveTo>
                    <a:pt x="15362" y="103419"/>
                  </a:moveTo>
                  <a:lnTo>
                    <a:pt x="141275" y="103419"/>
                  </a:lnTo>
                  <a:cubicBezTo>
                    <a:pt x="143744" y="103419"/>
                    <a:pt x="147858" y="102870"/>
                    <a:pt x="151699" y="99304"/>
                  </a:cubicBezTo>
                  <a:lnTo>
                    <a:pt x="220553" y="31272"/>
                  </a:lnTo>
                  <a:cubicBezTo>
                    <a:pt x="222473" y="29352"/>
                    <a:pt x="222473" y="26060"/>
                    <a:pt x="220553" y="24140"/>
                  </a:cubicBezTo>
                  <a:cubicBezTo>
                    <a:pt x="218907" y="22494"/>
                    <a:pt x="216164" y="22220"/>
                    <a:pt x="214244" y="23591"/>
                  </a:cubicBezTo>
                  <a:lnTo>
                    <a:pt x="214244" y="12893"/>
                  </a:lnTo>
                  <a:cubicBezTo>
                    <a:pt x="212872" y="13990"/>
                    <a:pt x="210403" y="15636"/>
                    <a:pt x="207386" y="17282"/>
                  </a:cubicBezTo>
                  <a:lnTo>
                    <a:pt x="207386" y="29901"/>
                  </a:lnTo>
                  <a:lnTo>
                    <a:pt x="143469" y="92994"/>
                  </a:lnTo>
                  <a:lnTo>
                    <a:pt x="143195" y="92994"/>
                  </a:lnTo>
                  <a:lnTo>
                    <a:pt x="143195" y="71323"/>
                  </a:lnTo>
                  <a:lnTo>
                    <a:pt x="194493" y="23317"/>
                  </a:lnTo>
                  <a:cubicBezTo>
                    <a:pt x="184069" y="27432"/>
                    <a:pt x="170353" y="30998"/>
                    <a:pt x="153619" y="30998"/>
                  </a:cubicBezTo>
                  <a:cubicBezTo>
                    <a:pt x="114391" y="30998"/>
                    <a:pt x="91897" y="12070"/>
                    <a:pt x="90800" y="11247"/>
                  </a:cubicBezTo>
                  <a:lnTo>
                    <a:pt x="88331" y="9327"/>
                  </a:lnTo>
                  <a:lnTo>
                    <a:pt x="88331" y="0"/>
                  </a:lnTo>
                  <a:cubicBezTo>
                    <a:pt x="85862" y="823"/>
                    <a:pt x="83668" y="1920"/>
                    <a:pt x="82296" y="3017"/>
                  </a:cubicBezTo>
                  <a:cubicBezTo>
                    <a:pt x="82296" y="3017"/>
                    <a:pt x="9875" y="61722"/>
                    <a:pt x="9601" y="62271"/>
                  </a:cubicBezTo>
                  <a:cubicBezTo>
                    <a:pt x="4115" y="64465"/>
                    <a:pt x="0" y="69952"/>
                    <a:pt x="0" y="76535"/>
                  </a:cubicBezTo>
                  <a:lnTo>
                    <a:pt x="0" y="88057"/>
                  </a:lnTo>
                  <a:cubicBezTo>
                    <a:pt x="0" y="96561"/>
                    <a:pt x="6858" y="103419"/>
                    <a:pt x="15362" y="103419"/>
                  </a:cubicBezTo>
                  <a:close/>
                  <a:moveTo>
                    <a:pt x="10150" y="76535"/>
                  </a:moveTo>
                  <a:cubicBezTo>
                    <a:pt x="10150" y="73792"/>
                    <a:pt x="12344" y="71323"/>
                    <a:pt x="15362" y="71323"/>
                  </a:cubicBezTo>
                  <a:lnTo>
                    <a:pt x="136337" y="71323"/>
                  </a:lnTo>
                  <a:lnTo>
                    <a:pt x="136337" y="92994"/>
                  </a:lnTo>
                  <a:lnTo>
                    <a:pt x="15362" y="92994"/>
                  </a:lnTo>
                  <a:cubicBezTo>
                    <a:pt x="12619" y="92994"/>
                    <a:pt x="10150" y="90800"/>
                    <a:pt x="10150" y="87782"/>
                  </a:cubicBezTo>
                  <a:lnTo>
                    <a:pt x="10150" y="76535"/>
                  </a:ln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7" name="任意形状 47">
              <a:extLst>
                <a:ext uri="{FF2B5EF4-FFF2-40B4-BE49-F238E27FC236}">
                  <a16:creationId xmlns:a16="http://schemas.microsoft.com/office/drawing/2014/main" id="{76696EF3-F80B-60D2-01BC-7A67EB474B8F}"/>
                </a:ext>
              </a:extLst>
            </p:cNvPr>
            <p:cNvSpPr/>
            <p:nvPr/>
          </p:nvSpPr>
          <p:spPr>
            <a:xfrm>
              <a:off x="5370423" y="2960461"/>
              <a:ext cx="108356" cy="3292"/>
            </a:xfrm>
            <a:custGeom>
              <a:avLst/>
              <a:gdLst>
                <a:gd name="connsiteX0" fmla="*/ 1646 w 108356"/>
                <a:gd name="connsiteY0" fmla="*/ 3292 h 3292"/>
                <a:gd name="connsiteX1" fmla="*/ 106711 w 108356"/>
                <a:gd name="connsiteY1" fmla="*/ 3292 h 3292"/>
                <a:gd name="connsiteX2" fmla="*/ 108356 w 108356"/>
                <a:gd name="connsiteY2" fmla="*/ 1646 h 3292"/>
                <a:gd name="connsiteX3" fmla="*/ 106711 w 108356"/>
                <a:gd name="connsiteY3" fmla="*/ 0 h 3292"/>
                <a:gd name="connsiteX4" fmla="*/ 1646 w 108356"/>
                <a:gd name="connsiteY4" fmla="*/ 0 h 3292"/>
                <a:gd name="connsiteX5" fmla="*/ 0 w 108356"/>
                <a:gd name="connsiteY5" fmla="*/ 1646 h 3292"/>
                <a:gd name="connsiteX6" fmla="*/ 1646 w 108356"/>
                <a:gd name="connsiteY6" fmla="*/ 3292 h 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356" h="3292">
                  <a:moveTo>
                    <a:pt x="1646" y="3292"/>
                  </a:moveTo>
                  <a:lnTo>
                    <a:pt x="106711" y="3292"/>
                  </a:lnTo>
                  <a:cubicBezTo>
                    <a:pt x="107533" y="3292"/>
                    <a:pt x="108356" y="2469"/>
                    <a:pt x="108356" y="1646"/>
                  </a:cubicBezTo>
                  <a:cubicBezTo>
                    <a:pt x="108356" y="823"/>
                    <a:pt x="107533" y="0"/>
                    <a:pt x="106711" y="0"/>
                  </a:cubicBezTo>
                  <a:lnTo>
                    <a:pt x="1646" y="0"/>
                  </a:lnTo>
                  <a:cubicBezTo>
                    <a:pt x="823" y="0"/>
                    <a:pt x="0" y="823"/>
                    <a:pt x="0" y="1646"/>
                  </a:cubicBezTo>
                  <a:cubicBezTo>
                    <a:pt x="0" y="2743"/>
                    <a:pt x="823" y="3292"/>
                    <a:pt x="1646" y="3292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8" name="任意形状 48">
              <a:extLst>
                <a:ext uri="{FF2B5EF4-FFF2-40B4-BE49-F238E27FC236}">
                  <a16:creationId xmlns:a16="http://schemas.microsoft.com/office/drawing/2014/main" id="{F5A09B8E-3677-67E3-61C9-4A7ACC67CF30}"/>
                </a:ext>
              </a:extLst>
            </p:cNvPr>
            <p:cNvSpPr/>
            <p:nvPr/>
          </p:nvSpPr>
          <p:spPr>
            <a:xfrm>
              <a:off x="5370423" y="2969239"/>
              <a:ext cx="108356" cy="3291"/>
            </a:xfrm>
            <a:custGeom>
              <a:avLst/>
              <a:gdLst>
                <a:gd name="connsiteX0" fmla="*/ 1646 w 108356"/>
                <a:gd name="connsiteY0" fmla="*/ 3292 h 3291"/>
                <a:gd name="connsiteX1" fmla="*/ 106711 w 108356"/>
                <a:gd name="connsiteY1" fmla="*/ 3292 h 3291"/>
                <a:gd name="connsiteX2" fmla="*/ 108356 w 108356"/>
                <a:gd name="connsiteY2" fmla="*/ 1646 h 3291"/>
                <a:gd name="connsiteX3" fmla="*/ 106711 w 108356"/>
                <a:gd name="connsiteY3" fmla="*/ 0 h 3291"/>
                <a:gd name="connsiteX4" fmla="*/ 1646 w 108356"/>
                <a:gd name="connsiteY4" fmla="*/ 0 h 3291"/>
                <a:gd name="connsiteX5" fmla="*/ 0 w 108356"/>
                <a:gd name="connsiteY5" fmla="*/ 1646 h 3291"/>
                <a:gd name="connsiteX6" fmla="*/ 1646 w 108356"/>
                <a:gd name="connsiteY6" fmla="*/ 3292 h 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356" h="3291">
                  <a:moveTo>
                    <a:pt x="1646" y="3292"/>
                  </a:moveTo>
                  <a:lnTo>
                    <a:pt x="106711" y="3292"/>
                  </a:lnTo>
                  <a:cubicBezTo>
                    <a:pt x="107533" y="3292"/>
                    <a:pt x="108356" y="2469"/>
                    <a:pt x="108356" y="1646"/>
                  </a:cubicBezTo>
                  <a:cubicBezTo>
                    <a:pt x="108356" y="823"/>
                    <a:pt x="107533" y="0"/>
                    <a:pt x="106711" y="0"/>
                  </a:cubicBezTo>
                  <a:lnTo>
                    <a:pt x="1646" y="0"/>
                  </a:lnTo>
                  <a:cubicBezTo>
                    <a:pt x="823" y="0"/>
                    <a:pt x="0" y="823"/>
                    <a:pt x="0" y="1646"/>
                  </a:cubicBezTo>
                  <a:cubicBezTo>
                    <a:pt x="0" y="2469"/>
                    <a:pt x="823" y="3292"/>
                    <a:pt x="1646" y="3292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9" name="任意形状 49">
              <a:extLst>
                <a:ext uri="{FF2B5EF4-FFF2-40B4-BE49-F238E27FC236}">
                  <a16:creationId xmlns:a16="http://schemas.microsoft.com/office/drawing/2014/main" id="{FF968D56-B4B7-8097-25D7-DC932B1B66A6}"/>
                </a:ext>
              </a:extLst>
            </p:cNvPr>
            <p:cNvSpPr/>
            <p:nvPr/>
          </p:nvSpPr>
          <p:spPr>
            <a:xfrm>
              <a:off x="5350946" y="2882554"/>
              <a:ext cx="221993" cy="104790"/>
            </a:xfrm>
            <a:custGeom>
              <a:avLst/>
              <a:gdLst>
                <a:gd name="connsiteX0" fmla="*/ 214244 w 221993"/>
                <a:gd name="connsiteY0" fmla="*/ 24963 h 104790"/>
                <a:gd name="connsiteX1" fmla="*/ 214244 w 221993"/>
                <a:gd name="connsiteY1" fmla="*/ 6035 h 104790"/>
                <a:gd name="connsiteX2" fmla="*/ 215341 w 221993"/>
                <a:gd name="connsiteY2" fmla="*/ 4938 h 104790"/>
                <a:gd name="connsiteX3" fmla="*/ 213421 w 221993"/>
                <a:gd name="connsiteY3" fmla="*/ 0 h 104790"/>
                <a:gd name="connsiteX4" fmla="*/ 204094 w 221993"/>
                <a:gd name="connsiteY4" fmla="*/ 0 h 104790"/>
                <a:gd name="connsiteX5" fmla="*/ 144018 w 221993"/>
                <a:gd name="connsiteY5" fmla="*/ 59253 h 104790"/>
                <a:gd name="connsiteX6" fmla="*/ 129479 w 221993"/>
                <a:gd name="connsiteY6" fmla="*/ 65014 h 104790"/>
                <a:gd name="connsiteX7" fmla="*/ 7132 w 221993"/>
                <a:gd name="connsiteY7" fmla="*/ 65014 h 104790"/>
                <a:gd name="connsiteX8" fmla="*/ 0 w 221993"/>
                <a:gd name="connsiteY8" fmla="*/ 77907 h 104790"/>
                <a:gd name="connsiteX9" fmla="*/ 0 w 221993"/>
                <a:gd name="connsiteY9" fmla="*/ 89428 h 104790"/>
                <a:gd name="connsiteX10" fmla="*/ 15362 w 221993"/>
                <a:gd name="connsiteY10" fmla="*/ 104790 h 104790"/>
                <a:gd name="connsiteX11" fmla="*/ 141275 w 221993"/>
                <a:gd name="connsiteY11" fmla="*/ 104790 h 104790"/>
                <a:gd name="connsiteX12" fmla="*/ 151699 w 221993"/>
                <a:gd name="connsiteY12" fmla="*/ 100675 h 104790"/>
                <a:gd name="connsiteX13" fmla="*/ 220553 w 221993"/>
                <a:gd name="connsiteY13" fmla="*/ 32644 h 104790"/>
                <a:gd name="connsiteX14" fmla="*/ 220553 w 221993"/>
                <a:gd name="connsiteY14" fmla="*/ 25512 h 104790"/>
                <a:gd name="connsiteX15" fmla="*/ 214244 w 221993"/>
                <a:gd name="connsiteY15" fmla="*/ 24963 h 104790"/>
                <a:gd name="connsiteX16" fmla="*/ 136337 w 221993"/>
                <a:gd name="connsiteY16" fmla="*/ 94640 h 104790"/>
                <a:gd name="connsiteX17" fmla="*/ 15362 w 221993"/>
                <a:gd name="connsiteY17" fmla="*/ 94640 h 104790"/>
                <a:gd name="connsiteX18" fmla="*/ 10150 w 221993"/>
                <a:gd name="connsiteY18" fmla="*/ 89428 h 104790"/>
                <a:gd name="connsiteX19" fmla="*/ 10150 w 221993"/>
                <a:gd name="connsiteY19" fmla="*/ 77907 h 104790"/>
                <a:gd name="connsiteX20" fmla="*/ 15362 w 221993"/>
                <a:gd name="connsiteY20" fmla="*/ 72695 h 104790"/>
                <a:gd name="connsiteX21" fmla="*/ 136337 w 221993"/>
                <a:gd name="connsiteY21" fmla="*/ 72695 h 104790"/>
                <a:gd name="connsiteX22" fmla="*/ 136337 w 221993"/>
                <a:gd name="connsiteY22" fmla="*/ 94640 h 104790"/>
                <a:gd name="connsiteX23" fmla="*/ 207386 w 221993"/>
                <a:gd name="connsiteY23" fmla="*/ 31547 h 104790"/>
                <a:gd name="connsiteX24" fmla="*/ 143469 w 221993"/>
                <a:gd name="connsiteY24" fmla="*/ 94640 h 104790"/>
                <a:gd name="connsiteX25" fmla="*/ 143195 w 221993"/>
                <a:gd name="connsiteY25" fmla="*/ 94640 h 104790"/>
                <a:gd name="connsiteX26" fmla="*/ 143195 w 221993"/>
                <a:gd name="connsiteY26" fmla="*/ 72969 h 104790"/>
                <a:gd name="connsiteX27" fmla="*/ 207386 w 221993"/>
                <a:gd name="connsiteY27" fmla="*/ 12893 h 104790"/>
                <a:gd name="connsiteX28" fmla="*/ 207386 w 221993"/>
                <a:gd name="connsiteY28" fmla="*/ 31547 h 10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1993" h="104790">
                  <a:moveTo>
                    <a:pt x="214244" y="24963"/>
                  </a:moveTo>
                  <a:lnTo>
                    <a:pt x="214244" y="6035"/>
                  </a:lnTo>
                  <a:lnTo>
                    <a:pt x="215341" y="4938"/>
                  </a:lnTo>
                  <a:cubicBezTo>
                    <a:pt x="218084" y="2194"/>
                    <a:pt x="217261" y="0"/>
                    <a:pt x="213421" y="0"/>
                  </a:cubicBezTo>
                  <a:lnTo>
                    <a:pt x="204094" y="0"/>
                  </a:lnTo>
                  <a:lnTo>
                    <a:pt x="144018" y="59253"/>
                  </a:lnTo>
                  <a:cubicBezTo>
                    <a:pt x="139080" y="63916"/>
                    <a:pt x="133319" y="65014"/>
                    <a:pt x="129479" y="65014"/>
                  </a:cubicBezTo>
                  <a:lnTo>
                    <a:pt x="7132" y="65014"/>
                  </a:lnTo>
                  <a:cubicBezTo>
                    <a:pt x="3017" y="67757"/>
                    <a:pt x="0" y="72420"/>
                    <a:pt x="0" y="77907"/>
                  </a:cubicBezTo>
                  <a:lnTo>
                    <a:pt x="0" y="89428"/>
                  </a:lnTo>
                  <a:cubicBezTo>
                    <a:pt x="0" y="97932"/>
                    <a:pt x="6858" y="104790"/>
                    <a:pt x="15362" y="104790"/>
                  </a:cubicBezTo>
                  <a:lnTo>
                    <a:pt x="141275" y="104790"/>
                  </a:lnTo>
                  <a:cubicBezTo>
                    <a:pt x="143744" y="104790"/>
                    <a:pt x="147858" y="104242"/>
                    <a:pt x="151699" y="100675"/>
                  </a:cubicBezTo>
                  <a:lnTo>
                    <a:pt x="220553" y="32644"/>
                  </a:lnTo>
                  <a:cubicBezTo>
                    <a:pt x="222473" y="30724"/>
                    <a:pt x="222473" y="27432"/>
                    <a:pt x="220553" y="25512"/>
                  </a:cubicBezTo>
                  <a:cubicBezTo>
                    <a:pt x="218907" y="23866"/>
                    <a:pt x="216164" y="23866"/>
                    <a:pt x="214244" y="24963"/>
                  </a:cubicBezTo>
                  <a:close/>
                  <a:moveTo>
                    <a:pt x="136337" y="94640"/>
                  </a:moveTo>
                  <a:lnTo>
                    <a:pt x="15362" y="94640"/>
                  </a:lnTo>
                  <a:cubicBezTo>
                    <a:pt x="12619" y="94640"/>
                    <a:pt x="10150" y="92446"/>
                    <a:pt x="10150" y="89428"/>
                  </a:cubicBezTo>
                  <a:lnTo>
                    <a:pt x="10150" y="77907"/>
                  </a:lnTo>
                  <a:cubicBezTo>
                    <a:pt x="10150" y="75163"/>
                    <a:pt x="12344" y="72695"/>
                    <a:pt x="15362" y="72695"/>
                  </a:cubicBezTo>
                  <a:lnTo>
                    <a:pt x="136337" y="72695"/>
                  </a:lnTo>
                  <a:lnTo>
                    <a:pt x="136337" y="94640"/>
                  </a:lnTo>
                  <a:close/>
                  <a:moveTo>
                    <a:pt x="207386" y="31547"/>
                  </a:moveTo>
                  <a:lnTo>
                    <a:pt x="143469" y="94640"/>
                  </a:lnTo>
                  <a:lnTo>
                    <a:pt x="143195" y="94640"/>
                  </a:lnTo>
                  <a:lnTo>
                    <a:pt x="143195" y="72969"/>
                  </a:lnTo>
                  <a:lnTo>
                    <a:pt x="207386" y="12893"/>
                  </a:lnTo>
                  <a:lnTo>
                    <a:pt x="207386" y="31547"/>
                  </a:ln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0" name="任意形状 11">
            <a:extLst>
              <a:ext uri="{FF2B5EF4-FFF2-40B4-BE49-F238E27FC236}">
                <a16:creationId xmlns:a16="http://schemas.microsoft.com/office/drawing/2014/main" id="{B831B356-5B44-AFD5-6592-201BF53EF8F4}"/>
              </a:ext>
            </a:extLst>
          </p:cNvPr>
          <p:cNvSpPr/>
          <p:nvPr/>
        </p:nvSpPr>
        <p:spPr>
          <a:xfrm>
            <a:off x="4735003" y="2325739"/>
            <a:ext cx="635845" cy="635844"/>
          </a:xfrm>
          <a:custGeom>
            <a:avLst/>
            <a:gdLst>
              <a:gd name="connsiteX0" fmla="*/ 285018 w 349758"/>
              <a:gd name="connsiteY0" fmla="*/ 349758 h 349758"/>
              <a:gd name="connsiteX1" fmla="*/ 64739 w 349758"/>
              <a:gd name="connsiteY1" fmla="*/ 349758 h 349758"/>
              <a:gd name="connsiteX2" fmla="*/ 0 w 349758"/>
              <a:gd name="connsiteY2" fmla="*/ 285018 h 349758"/>
              <a:gd name="connsiteX3" fmla="*/ 0 w 349758"/>
              <a:gd name="connsiteY3" fmla="*/ 64740 h 349758"/>
              <a:gd name="connsiteX4" fmla="*/ 64739 w 349758"/>
              <a:gd name="connsiteY4" fmla="*/ 0 h 349758"/>
              <a:gd name="connsiteX5" fmla="*/ 285018 w 349758"/>
              <a:gd name="connsiteY5" fmla="*/ 0 h 349758"/>
              <a:gd name="connsiteX6" fmla="*/ 349758 w 349758"/>
              <a:gd name="connsiteY6" fmla="*/ 64740 h 349758"/>
              <a:gd name="connsiteX7" fmla="*/ 349758 w 349758"/>
              <a:gd name="connsiteY7" fmla="*/ 285018 h 349758"/>
              <a:gd name="connsiteX8" fmla="*/ 285018 w 349758"/>
              <a:gd name="connsiteY8" fmla="*/ 349758 h 34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758" h="349758">
                <a:moveTo>
                  <a:pt x="285018" y="349758"/>
                </a:moveTo>
                <a:lnTo>
                  <a:pt x="64739" y="349758"/>
                </a:lnTo>
                <a:cubicBezTo>
                  <a:pt x="29078" y="349758"/>
                  <a:pt x="0" y="320680"/>
                  <a:pt x="0" y="285018"/>
                </a:cubicBezTo>
                <a:lnTo>
                  <a:pt x="0" y="64740"/>
                </a:lnTo>
                <a:cubicBezTo>
                  <a:pt x="0" y="29078"/>
                  <a:pt x="29078" y="0"/>
                  <a:pt x="64739" y="0"/>
                </a:cubicBezTo>
                <a:lnTo>
                  <a:pt x="285018" y="0"/>
                </a:lnTo>
                <a:cubicBezTo>
                  <a:pt x="320680" y="0"/>
                  <a:pt x="349758" y="29078"/>
                  <a:pt x="349758" y="64740"/>
                </a:cubicBezTo>
                <a:lnTo>
                  <a:pt x="349758" y="285018"/>
                </a:lnTo>
                <a:cubicBezTo>
                  <a:pt x="349758" y="320680"/>
                  <a:pt x="320680" y="349758"/>
                  <a:pt x="285018" y="349758"/>
                </a:cubicBezTo>
                <a:close/>
              </a:path>
            </a:pathLst>
          </a:custGeom>
          <a:noFill/>
          <a:ln w="12700" cap="flat">
            <a:solidFill>
              <a:srgbClr val="91D24F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sz="14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1" name="图形 6">
            <a:extLst>
              <a:ext uri="{FF2B5EF4-FFF2-40B4-BE49-F238E27FC236}">
                <a16:creationId xmlns:a16="http://schemas.microsoft.com/office/drawing/2014/main" id="{0F9176E0-A428-5E59-A9EF-A99C6F5463D8}"/>
              </a:ext>
            </a:extLst>
          </p:cNvPr>
          <p:cNvGrpSpPr/>
          <p:nvPr/>
        </p:nvGrpSpPr>
        <p:grpSpPr>
          <a:xfrm>
            <a:off x="4829256" y="4771502"/>
            <a:ext cx="457308" cy="468023"/>
            <a:chOff x="5351495" y="4035932"/>
            <a:chExt cx="251551" cy="257449"/>
          </a:xfrm>
          <a:solidFill>
            <a:srgbClr val="91D24F"/>
          </a:solidFill>
        </p:grpSpPr>
        <p:sp>
          <p:nvSpPr>
            <p:cNvPr id="92" name="任意形状 34">
              <a:extLst>
                <a:ext uri="{FF2B5EF4-FFF2-40B4-BE49-F238E27FC236}">
                  <a16:creationId xmlns:a16="http://schemas.microsoft.com/office/drawing/2014/main" id="{C2AAC0CB-1CDF-FC48-4885-6CC8CFEFBDF4}"/>
                </a:ext>
              </a:extLst>
            </p:cNvPr>
            <p:cNvSpPr/>
            <p:nvPr/>
          </p:nvSpPr>
          <p:spPr>
            <a:xfrm>
              <a:off x="5362909" y="4119737"/>
              <a:ext cx="228890" cy="9601"/>
            </a:xfrm>
            <a:custGeom>
              <a:avLst/>
              <a:gdLst>
                <a:gd name="connsiteX0" fmla="*/ 656 w 228890"/>
                <a:gd name="connsiteY0" fmla="*/ 0 h 9601"/>
                <a:gd name="connsiteX1" fmla="*/ 228342 w 228890"/>
                <a:gd name="connsiteY1" fmla="*/ 0 h 9601"/>
                <a:gd name="connsiteX2" fmla="*/ 228891 w 228890"/>
                <a:gd name="connsiteY2" fmla="*/ 549 h 9601"/>
                <a:gd name="connsiteX3" fmla="*/ 228891 w 228890"/>
                <a:gd name="connsiteY3" fmla="*/ 9052 h 9601"/>
                <a:gd name="connsiteX4" fmla="*/ 228342 w 228890"/>
                <a:gd name="connsiteY4" fmla="*/ 9601 h 9601"/>
                <a:gd name="connsiteX5" fmla="*/ 656 w 228890"/>
                <a:gd name="connsiteY5" fmla="*/ 9601 h 9601"/>
                <a:gd name="connsiteX6" fmla="*/ 108 w 228890"/>
                <a:gd name="connsiteY6" fmla="*/ 9052 h 9601"/>
                <a:gd name="connsiteX7" fmla="*/ 108 w 228890"/>
                <a:gd name="connsiteY7" fmla="*/ 549 h 9601"/>
                <a:gd name="connsiteX8" fmla="*/ 656 w 228890"/>
                <a:gd name="connsiteY8" fmla="*/ 0 h 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90" h="9601">
                  <a:moveTo>
                    <a:pt x="656" y="0"/>
                  </a:moveTo>
                  <a:lnTo>
                    <a:pt x="228342" y="0"/>
                  </a:lnTo>
                  <a:cubicBezTo>
                    <a:pt x="228616" y="0"/>
                    <a:pt x="228891" y="274"/>
                    <a:pt x="228891" y="549"/>
                  </a:cubicBezTo>
                  <a:lnTo>
                    <a:pt x="228891" y="9052"/>
                  </a:lnTo>
                  <a:cubicBezTo>
                    <a:pt x="228891" y="9327"/>
                    <a:pt x="228616" y="9601"/>
                    <a:pt x="228342" y="9601"/>
                  </a:cubicBezTo>
                  <a:lnTo>
                    <a:pt x="656" y="9601"/>
                  </a:lnTo>
                  <a:cubicBezTo>
                    <a:pt x="382" y="9601"/>
                    <a:pt x="108" y="9327"/>
                    <a:pt x="108" y="9052"/>
                  </a:cubicBezTo>
                  <a:lnTo>
                    <a:pt x="108" y="549"/>
                  </a:lnTo>
                  <a:cubicBezTo>
                    <a:pt x="-167" y="274"/>
                    <a:pt x="108" y="0"/>
                    <a:pt x="656" y="0"/>
                  </a:cubicBezTo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3" name="任意形状 35">
              <a:extLst>
                <a:ext uri="{FF2B5EF4-FFF2-40B4-BE49-F238E27FC236}">
                  <a16:creationId xmlns:a16="http://schemas.microsoft.com/office/drawing/2014/main" id="{CA8A1C41-F95B-13D9-7F1D-B1DA0FA30A29}"/>
                </a:ext>
              </a:extLst>
            </p:cNvPr>
            <p:cNvSpPr/>
            <p:nvPr/>
          </p:nvSpPr>
          <p:spPr>
            <a:xfrm>
              <a:off x="5374156" y="4035932"/>
              <a:ext cx="205872" cy="75849"/>
            </a:xfrm>
            <a:custGeom>
              <a:avLst/>
              <a:gdLst>
                <a:gd name="connsiteX0" fmla="*/ 205299 w 205872"/>
                <a:gd name="connsiteY0" fmla="*/ 73106 h 75849"/>
                <a:gd name="connsiteX1" fmla="*/ 104075 w 205872"/>
                <a:gd name="connsiteY1" fmla="*/ 412 h 75849"/>
                <a:gd name="connsiteX2" fmla="*/ 101880 w 205872"/>
                <a:gd name="connsiteY2" fmla="*/ 412 h 75849"/>
                <a:gd name="connsiteX3" fmla="*/ 656 w 205872"/>
                <a:gd name="connsiteY3" fmla="*/ 73106 h 75849"/>
                <a:gd name="connsiteX4" fmla="*/ 108 w 205872"/>
                <a:gd name="connsiteY4" fmla="*/ 74752 h 75849"/>
                <a:gd name="connsiteX5" fmla="*/ 1754 w 205872"/>
                <a:gd name="connsiteY5" fmla="*/ 75850 h 75849"/>
                <a:gd name="connsiteX6" fmla="*/ 203927 w 205872"/>
                <a:gd name="connsiteY6" fmla="*/ 75850 h 75849"/>
                <a:gd name="connsiteX7" fmla="*/ 205573 w 205872"/>
                <a:gd name="connsiteY7" fmla="*/ 74752 h 75849"/>
                <a:gd name="connsiteX8" fmla="*/ 205299 w 205872"/>
                <a:gd name="connsiteY8" fmla="*/ 73106 h 75849"/>
                <a:gd name="connsiteX9" fmla="*/ 103252 w 205872"/>
                <a:gd name="connsiteY9" fmla="*/ 59665 h 75849"/>
                <a:gd name="connsiteX10" fmla="*/ 88987 w 205872"/>
                <a:gd name="connsiteY10" fmla="*/ 45400 h 75849"/>
                <a:gd name="connsiteX11" fmla="*/ 103252 w 205872"/>
                <a:gd name="connsiteY11" fmla="*/ 31135 h 75849"/>
                <a:gd name="connsiteX12" fmla="*/ 117517 w 205872"/>
                <a:gd name="connsiteY12" fmla="*/ 45400 h 75849"/>
                <a:gd name="connsiteX13" fmla="*/ 103252 w 205872"/>
                <a:gd name="connsiteY13" fmla="*/ 59665 h 7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5872" h="75849">
                  <a:moveTo>
                    <a:pt x="205299" y="73106"/>
                  </a:moveTo>
                  <a:lnTo>
                    <a:pt x="104075" y="412"/>
                  </a:lnTo>
                  <a:cubicBezTo>
                    <a:pt x="103526" y="-137"/>
                    <a:pt x="102429" y="-137"/>
                    <a:pt x="101880" y="412"/>
                  </a:cubicBezTo>
                  <a:lnTo>
                    <a:pt x="656" y="73106"/>
                  </a:lnTo>
                  <a:cubicBezTo>
                    <a:pt x="108" y="73655"/>
                    <a:pt x="-167" y="74204"/>
                    <a:pt x="108" y="74752"/>
                  </a:cubicBezTo>
                  <a:cubicBezTo>
                    <a:pt x="382" y="75301"/>
                    <a:pt x="931" y="75850"/>
                    <a:pt x="1754" y="75850"/>
                  </a:cubicBezTo>
                  <a:lnTo>
                    <a:pt x="203927" y="75850"/>
                  </a:lnTo>
                  <a:cubicBezTo>
                    <a:pt x="204750" y="75850"/>
                    <a:pt x="205299" y="75575"/>
                    <a:pt x="205573" y="74752"/>
                  </a:cubicBezTo>
                  <a:cubicBezTo>
                    <a:pt x="206122" y="74204"/>
                    <a:pt x="205848" y="73655"/>
                    <a:pt x="205299" y="73106"/>
                  </a:cubicBezTo>
                  <a:close/>
                  <a:moveTo>
                    <a:pt x="103252" y="59665"/>
                  </a:moveTo>
                  <a:cubicBezTo>
                    <a:pt x="95297" y="59665"/>
                    <a:pt x="88987" y="53355"/>
                    <a:pt x="88987" y="45400"/>
                  </a:cubicBezTo>
                  <a:cubicBezTo>
                    <a:pt x="88987" y="37445"/>
                    <a:pt x="95297" y="31135"/>
                    <a:pt x="103252" y="31135"/>
                  </a:cubicBezTo>
                  <a:cubicBezTo>
                    <a:pt x="111207" y="31135"/>
                    <a:pt x="117517" y="37445"/>
                    <a:pt x="117517" y="45400"/>
                  </a:cubicBezTo>
                  <a:cubicBezTo>
                    <a:pt x="117517" y="53355"/>
                    <a:pt x="110933" y="59665"/>
                    <a:pt x="103252" y="59665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4" name="任意形状 36">
              <a:extLst>
                <a:ext uri="{FF2B5EF4-FFF2-40B4-BE49-F238E27FC236}">
                  <a16:creationId xmlns:a16="http://schemas.microsoft.com/office/drawing/2014/main" id="{7C28540A-A5E5-8710-E7F0-5CED61703C7C}"/>
                </a:ext>
              </a:extLst>
            </p:cNvPr>
            <p:cNvSpPr/>
            <p:nvPr/>
          </p:nvSpPr>
          <p:spPr>
            <a:xfrm>
              <a:off x="5365760" y="4257172"/>
              <a:ext cx="223022" cy="12893"/>
            </a:xfrm>
            <a:custGeom>
              <a:avLst/>
              <a:gdLst>
                <a:gd name="connsiteX0" fmla="*/ 0 w 223022"/>
                <a:gd name="connsiteY0" fmla="*/ 0 h 12893"/>
                <a:gd name="connsiteX1" fmla="*/ 223022 w 223022"/>
                <a:gd name="connsiteY1" fmla="*/ 0 h 12893"/>
                <a:gd name="connsiteX2" fmla="*/ 223022 w 223022"/>
                <a:gd name="connsiteY2" fmla="*/ 12893 h 12893"/>
                <a:gd name="connsiteX3" fmla="*/ 0 w 223022"/>
                <a:gd name="connsiteY3" fmla="*/ 12893 h 1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022" h="12893">
                  <a:moveTo>
                    <a:pt x="0" y="0"/>
                  </a:moveTo>
                  <a:lnTo>
                    <a:pt x="223022" y="0"/>
                  </a:lnTo>
                  <a:lnTo>
                    <a:pt x="223022" y="12893"/>
                  </a:lnTo>
                  <a:lnTo>
                    <a:pt x="0" y="12893"/>
                  </a:ln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5" name="任意形状 37">
              <a:extLst>
                <a:ext uri="{FF2B5EF4-FFF2-40B4-BE49-F238E27FC236}">
                  <a16:creationId xmlns:a16="http://schemas.microsoft.com/office/drawing/2014/main" id="{3F68529B-A1D7-E3F5-A166-01F3EBC61077}"/>
                </a:ext>
              </a:extLst>
            </p:cNvPr>
            <p:cNvSpPr/>
            <p:nvPr/>
          </p:nvSpPr>
          <p:spPr>
            <a:xfrm>
              <a:off x="5351495" y="4278843"/>
              <a:ext cx="251551" cy="14538"/>
            </a:xfrm>
            <a:custGeom>
              <a:avLst/>
              <a:gdLst>
                <a:gd name="connsiteX0" fmla="*/ 0 w 251551"/>
                <a:gd name="connsiteY0" fmla="*/ 0 h 14538"/>
                <a:gd name="connsiteX1" fmla="*/ 251551 w 251551"/>
                <a:gd name="connsiteY1" fmla="*/ 0 h 14538"/>
                <a:gd name="connsiteX2" fmla="*/ 251551 w 251551"/>
                <a:gd name="connsiteY2" fmla="*/ 14539 h 14538"/>
                <a:gd name="connsiteX3" fmla="*/ 0 w 251551"/>
                <a:gd name="connsiteY3" fmla="*/ 14539 h 1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551" h="14538">
                  <a:moveTo>
                    <a:pt x="0" y="0"/>
                  </a:moveTo>
                  <a:lnTo>
                    <a:pt x="251551" y="0"/>
                  </a:lnTo>
                  <a:lnTo>
                    <a:pt x="251551" y="14539"/>
                  </a:lnTo>
                  <a:lnTo>
                    <a:pt x="0" y="14539"/>
                  </a:ln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6" name="任意形状 38">
              <a:extLst>
                <a:ext uri="{FF2B5EF4-FFF2-40B4-BE49-F238E27FC236}">
                  <a16:creationId xmlns:a16="http://schemas.microsoft.com/office/drawing/2014/main" id="{9FCAA544-CFF1-FC12-5E02-3A4EE8A50B1A}"/>
                </a:ext>
              </a:extLst>
            </p:cNvPr>
            <p:cNvSpPr/>
            <p:nvPr/>
          </p:nvSpPr>
          <p:spPr>
            <a:xfrm>
              <a:off x="5430490" y="4136197"/>
              <a:ext cx="43077" cy="111373"/>
            </a:xfrm>
            <a:custGeom>
              <a:avLst/>
              <a:gdLst>
                <a:gd name="connsiteX0" fmla="*/ 1929 w 43077"/>
                <a:gd name="connsiteY0" fmla="*/ 0 h 111373"/>
                <a:gd name="connsiteX1" fmla="*/ 40883 w 43077"/>
                <a:gd name="connsiteY1" fmla="*/ 0 h 111373"/>
                <a:gd name="connsiteX2" fmla="*/ 43077 w 43077"/>
                <a:gd name="connsiteY2" fmla="*/ 2194 h 111373"/>
                <a:gd name="connsiteX3" fmla="*/ 43077 w 43077"/>
                <a:gd name="connsiteY3" fmla="*/ 5212 h 111373"/>
                <a:gd name="connsiteX4" fmla="*/ 40883 w 43077"/>
                <a:gd name="connsiteY4" fmla="*/ 7407 h 111373"/>
                <a:gd name="connsiteX5" fmla="*/ 34299 w 43077"/>
                <a:gd name="connsiteY5" fmla="*/ 14813 h 111373"/>
                <a:gd name="connsiteX6" fmla="*/ 34299 w 43077"/>
                <a:gd name="connsiteY6" fmla="*/ 111374 h 111373"/>
                <a:gd name="connsiteX7" fmla="*/ 23052 w 43077"/>
                <a:gd name="connsiteY7" fmla="*/ 111374 h 111373"/>
                <a:gd name="connsiteX8" fmla="*/ 20309 w 43077"/>
                <a:gd name="connsiteY8" fmla="*/ 111374 h 111373"/>
                <a:gd name="connsiteX9" fmla="*/ 9062 w 43077"/>
                <a:gd name="connsiteY9" fmla="*/ 111374 h 111373"/>
                <a:gd name="connsiteX10" fmla="*/ 9062 w 43077"/>
                <a:gd name="connsiteY10" fmla="*/ 14813 h 111373"/>
                <a:gd name="connsiteX11" fmla="*/ 2478 w 43077"/>
                <a:gd name="connsiteY11" fmla="*/ 7407 h 111373"/>
                <a:gd name="connsiteX12" fmla="*/ 283 w 43077"/>
                <a:gd name="connsiteY12" fmla="*/ 5212 h 111373"/>
                <a:gd name="connsiteX13" fmla="*/ 283 w 43077"/>
                <a:gd name="connsiteY13" fmla="*/ 2194 h 111373"/>
                <a:gd name="connsiteX14" fmla="*/ 1929 w 43077"/>
                <a:gd name="connsiteY14" fmla="*/ 0 h 11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077" h="111373">
                  <a:moveTo>
                    <a:pt x="1929" y="0"/>
                  </a:moveTo>
                  <a:lnTo>
                    <a:pt x="40883" y="0"/>
                  </a:lnTo>
                  <a:cubicBezTo>
                    <a:pt x="42254" y="0"/>
                    <a:pt x="43077" y="1097"/>
                    <a:pt x="43077" y="2194"/>
                  </a:cubicBezTo>
                  <a:lnTo>
                    <a:pt x="43077" y="5212"/>
                  </a:lnTo>
                  <a:cubicBezTo>
                    <a:pt x="43077" y="6583"/>
                    <a:pt x="41980" y="7407"/>
                    <a:pt x="40883" y="7407"/>
                  </a:cubicBezTo>
                  <a:cubicBezTo>
                    <a:pt x="35122" y="7681"/>
                    <a:pt x="34299" y="13441"/>
                    <a:pt x="34299" y="14813"/>
                  </a:cubicBezTo>
                  <a:lnTo>
                    <a:pt x="34299" y="111374"/>
                  </a:lnTo>
                  <a:lnTo>
                    <a:pt x="23052" y="111374"/>
                  </a:lnTo>
                  <a:lnTo>
                    <a:pt x="20309" y="111374"/>
                  </a:lnTo>
                  <a:lnTo>
                    <a:pt x="9062" y="111374"/>
                  </a:lnTo>
                  <a:lnTo>
                    <a:pt x="9062" y="14813"/>
                  </a:lnTo>
                  <a:cubicBezTo>
                    <a:pt x="9062" y="13441"/>
                    <a:pt x="8239" y="7681"/>
                    <a:pt x="2478" y="7407"/>
                  </a:cubicBezTo>
                  <a:cubicBezTo>
                    <a:pt x="1106" y="7407"/>
                    <a:pt x="283" y="6309"/>
                    <a:pt x="283" y="5212"/>
                  </a:cubicBezTo>
                  <a:lnTo>
                    <a:pt x="283" y="2194"/>
                  </a:lnTo>
                  <a:cubicBezTo>
                    <a:pt x="-539" y="1097"/>
                    <a:pt x="558" y="0"/>
                    <a:pt x="1929" y="0"/>
                  </a:cubicBezTo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7" name="任意形状 39">
              <a:extLst>
                <a:ext uri="{FF2B5EF4-FFF2-40B4-BE49-F238E27FC236}">
                  <a16:creationId xmlns:a16="http://schemas.microsoft.com/office/drawing/2014/main" id="{87F2E05E-6918-D04C-CC71-7DD4BA86E6DA}"/>
                </a:ext>
              </a:extLst>
            </p:cNvPr>
            <p:cNvSpPr/>
            <p:nvPr/>
          </p:nvSpPr>
          <p:spPr>
            <a:xfrm>
              <a:off x="5380701" y="4136197"/>
              <a:ext cx="42939" cy="111373"/>
            </a:xfrm>
            <a:custGeom>
              <a:avLst/>
              <a:gdLst>
                <a:gd name="connsiteX0" fmla="*/ 1792 w 42939"/>
                <a:gd name="connsiteY0" fmla="*/ 0 h 111373"/>
                <a:gd name="connsiteX1" fmla="*/ 40745 w 42939"/>
                <a:gd name="connsiteY1" fmla="*/ 0 h 111373"/>
                <a:gd name="connsiteX2" fmla="*/ 42940 w 42939"/>
                <a:gd name="connsiteY2" fmla="*/ 2194 h 111373"/>
                <a:gd name="connsiteX3" fmla="*/ 42940 w 42939"/>
                <a:gd name="connsiteY3" fmla="*/ 5212 h 111373"/>
                <a:gd name="connsiteX4" fmla="*/ 40745 w 42939"/>
                <a:gd name="connsiteY4" fmla="*/ 7407 h 111373"/>
                <a:gd name="connsiteX5" fmla="*/ 34162 w 42939"/>
                <a:gd name="connsiteY5" fmla="*/ 14813 h 111373"/>
                <a:gd name="connsiteX6" fmla="*/ 34162 w 42939"/>
                <a:gd name="connsiteY6" fmla="*/ 111374 h 111373"/>
                <a:gd name="connsiteX7" fmla="*/ 22914 w 42939"/>
                <a:gd name="connsiteY7" fmla="*/ 111374 h 111373"/>
                <a:gd name="connsiteX8" fmla="*/ 20171 w 42939"/>
                <a:gd name="connsiteY8" fmla="*/ 111374 h 111373"/>
                <a:gd name="connsiteX9" fmla="*/ 8924 w 42939"/>
                <a:gd name="connsiteY9" fmla="*/ 111374 h 111373"/>
                <a:gd name="connsiteX10" fmla="*/ 8924 w 42939"/>
                <a:gd name="connsiteY10" fmla="*/ 14813 h 111373"/>
                <a:gd name="connsiteX11" fmla="*/ 2340 w 42939"/>
                <a:gd name="connsiteY11" fmla="*/ 7407 h 111373"/>
                <a:gd name="connsiteX12" fmla="*/ 146 w 42939"/>
                <a:gd name="connsiteY12" fmla="*/ 5212 h 111373"/>
                <a:gd name="connsiteX13" fmla="*/ 146 w 42939"/>
                <a:gd name="connsiteY13" fmla="*/ 2194 h 111373"/>
                <a:gd name="connsiteX14" fmla="*/ 1792 w 42939"/>
                <a:gd name="connsiteY14" fmla="*/ 0 h 11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939" h="111373">
                  <a:moveTo>
                    <a:pt x="1792" y="0"/>
                  </a:moveTo>
                  <a:lnTo>
                    <a:pt x="40745" y="0"/>
                  </a:lnTo>
                  <a:cubicBezTo>
                    <a:pt x="42117" y="0"/>
                    <a:pt x="42940" y="1097"/>
                    <a:pt x="42940" y="2194"/>
                  </a:cubicBezTo>
                  <a:lnTo>
                    <a:pt x="42940" y="5212"/>
                  </a:lnTo>
                  <a:cubicBezTo>
                    <a:pt x="42940" y="6583"/>
                    <a:pt x="41843" y="7407"/>
                    <a:pt x="40745" y="7407"/>
                  </a:cubicBezTo>
                  <a:cubicBezTo>
                    <a:pt x="34985" y="7681"/>
                    <a:pt x="34162" y="13441"/>
                    <a:pt x="34162" y="14813"/>
                  </a:cubicBezTo>
                  <a:lnTo>
                    <a:pt x="34162" y="111374"/>
                  </a:lnTo>
                  <a:lnTo>
                    <a:pt x="22914" y="111374"/>
                  </a:lnTo>
                  <a:lnTo>
                    <a:pt x="20171" y="111374"/>
                  </a:lnTo>
                  <a:lnTo>
                    <a:pt x="8924" y="111374"/>
                  </a:lnTo>
                  <a:lnTo>
                    <a:pt x="8924" y="14813"/>
                  </a:lnTo>
                  <a:cubicBezTo>
                    <a:pt x="8924" y="13441"/>
                    <a:pt x="8101" y="7681"/>
                    <a:pt x="2340" y="7407"/>
                  </a:cubicBezTo>
                  <a:cubicBezTo>
                    <a:pt x="969" y="7407"/>
                    <a:pt x="146" y="6309"/>
                    <a:pt x="146" y="5212"/>
                  </a:cubicBezTo>
                  <a:lnTo>
                    <a:pt x="146" y="2194"/>
                  </a:lnTo>
                  <a:cubicBezTo>
                    <a:pt x="-403" y="1097"/>
                    <a:pt x="695" y="0"/>
                    <a:pt x="1792" y="0"/>
                  </a:cubicBezTo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8" name="任意形状 40">
              <a:extLst>
                <a:ext uri="{FF2B5EF4-FFF2-40B4-BE49-F238E27FC236}">
                  <a16:creationId xmlns:a16="http://schemas.microsoft.com/office/drawing/2014/main" id="{476000AA-9D09-1467-289F-E9194F03338B}"/>
                </a:ext>
              </a:extLst>
            </p:cNvPr>
            <p:cNvSpPr/>
            <p:nvPr/>
          </p:nvSpPr>
          <p:spPr>
            <a:xfrm>
              <a:off x="5531277" y="4136197"/>
              <a:ext cx="42965" cy="111373"/>
            </a:xfrm>
            <a:custGeom>
              <a:avLst/>
              <a:gdLst>
                <a:gd name="connsiteX0" fmla="*/ 1818 w 42965"/>
                <a:gd name="connsiteY0" fmla="*/ 0 h 111373"/>
                <a:gd name="connsiteX1" fmla="*/ 40771 w 42965"/>
                <a:gd name="connsiteY1" fmla="*/ 0 h 111373"/>
                <a:gd name="connsiteX2" fmla="*/ 42966 w 42965"/>
                <a:gd name="connsiteY2" fmla="*/ 2194 h 111373"/>
                <a:gd name="connsiteX3" fmla="*/ 42966 w 42965"/>
                <a:gd name="connsiteY3" fmla="*/ 5212 h 111373"/>
                <a:gd name="connsiteX4" fmla="*/ 40771 w 42965"/>
                <a:gd name="connsiteY4" fmla="*/ 7407 h 111373"/>
                <a:gd name="connsiteX5" fmla="*/ 34187 w 42965"/>
                <a:gd name="connsiteY5" fmla="*/ 14813 h 111373"/>
                <a:gd name="connsiteX6" fmla="*/ 34187 w 42965"/>
                <a:gd name="connsiteY6" fmla="*/ 111374 h 111373"/>
                <a:gd name="connsiteX7" fmla="*/ 22940 w 42965"/>
                <a:gd name="connsiteY7" fmla="*/ 111374 h 111373"/>
                <a:gd name="connsiteX8" fmla="*/ 20197 w 42965"/>
                <a:gd name="connsiteY8" fmla="*/ 111374 h 111373"/>
                <a:gd name="connsiteX9" fmla="*/ 8950 w 42965"/>
                <a:gd name="connsiteY9" fmla="*/ 111374 h 111373"/>
                <a:gd name="connsiteX10" fmla="*/ 8950 w 42965"/>
                <a:gd name="connsiteY10" fmla="*/ 14813 h 111373"/>
                <a:gd name="connsiteX11" fmla="*/ 2366 w 42965"/>
                <a:gd name="connsiteY11" fmla="*/ 7407 h 111373"/>
                <a:gd name="connsiteX12" fmla="*/ 172 w 42965"/>
                <a:gd name="connsiteY12" fmla="*/ 5212 h 111373"/>
                <a:gd name="connsiteX13" fmla="*/ 172 w 42965"/>
                <a:gd name="connsiteY13" fmla="*/ 2194 h 111373"/>
                <a:gd name="connsiteX14" fmla="*/ 1818 w 42965"/>
                <a:gd name="connsiteY14" fmla="*/ 0 h 11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965" h="111373">
                  <a:moveTo>
                    <a:pt x="1818" y="0"/>
                  </a:moveTo>
                  <a:lnTo>
                    <a:pt x="40771" y="0"/>
                  </a:lnTo>
                  <a:cubicBezTo>
                    <a:pt x="42143" y="0"/>
                    <a:pt x="42966" y="1097"/>
                    <a:pt x="42966" y="2194"/>
                  </a:cubicBezTo>
                  <a:lnTo>
                    <a:pt x="42966" y="5212"/>
                  </a:lnTo>
                  <a:cubicBezTo>
                    <a:pt x="42966" y="6583"/>
                    <a:pt x="41869" y="7407"/>
                    <a:pt x="40771" y="7407"/>
                  </a:cubicBezTo>
                  <a:cubicBezTo>
                    <a:pt x="35011" y="7681"/>
                    <a:pt x="34187" y="13441"/>
                    <a:pt x="34187" y="14813"/>
                  </a:cubicBezTo>
                  <a:lnTo>
                    <a:pt x="34187" y="111374"/>
                  </a:lnTo>
                  <a:lnTo>
                    <a:pt x="22940" y="111374"/>
                  </a:lnTo>
                  <a:lnTo>
                    <a:pt x="20197" y="111374"/>
                  </a:lnTo>
                  <a:lnTo>
                    <a:pt x="8950" y="111374"/>
                  </a:lnTo>
                  <a:lnTo>
                    <a:pt x="8950" y="14813"/>
                  </a:lnTo>
                  <a:cubicBezTo>
                    <a:pt x="8950" y="13441"/>
                    <a:pt x="8127" y="7681"/>
                    <a:pt x="2366" y="7407"/>
                  </a:cubicBezTo>
                  <a:cubicBezTo>
                    <a:pt x="995" y="7407"/>
                    <a:pt x="172" y="6309"/>
                    <a:pt x="172" y="5212"/>
                  </a:cubicBezTo>
                  <a:lnTo>
                    <a:pt x="172" y="2194"/>
                  </a:lnTo>
                  <a:cubicBezTo>
                    <a:pt x="-377" y="1097"/>
                    <a:pt x="446" y="0"/>
                    <a:pt x="1818" y="0"/>
                  </a:cubicBezTo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9" name="任意形状 41">
              <a:extLst>
                <a:ext uri="{FF2B5EF4-FFF2-40B4-BE49-F238E27FC236}">
                  <a16:creationId xmlns:a16="http://schemas.microsoft.com/office/drawing/2014/main" id="{8A8D994A-9445-FF61-8249-653F834164EA}"/>
                </a:ext>
              </a:extLst>
            </p:cNvPr>
            <p:cNvSpPr/>
            <p:nvPr/>
          </p:nvSpPr>
          <p:spPr>
            <a:xfrm>
              <a:off x="5481625" y="4136197"/>
              <a:ext cx="42965" cy="111373"/>
            </a:xfrm>
            <a:custGeom>
              <a:avLst/>
              <a:gdLst>
                <a:gd name="connsiteX0" fmla="*/ 1818 w 42965"/>
                <a:gd name="connsiteY0" fmla="*/ 0 h 111373"/>
                <a:gd name="connsiteX1" fmla="*/ 40771 w 42965"/>
                <a:gd name="connsiteY1" fmla="*/ 0 h 111373"/>
                <a:gd name="connsiteX2" fmla="*/ 42966 w 42965"/>
                <a:gd name="connsiteY2" fmla="*/ 2194 h 111373"/>
                <a:gd name="connsiteX3" fmla="*/ 42966 w 42965"/>
                <a:gd name="connsiteY3" fmla="*/ 5212 h 111373"/>
                <a:gd name="connsiteX4" fmla="*/ 40771 w 42965"/>
                <a:gd name="connsiteY4" fmla="*/ 7407 h 111373"/>
                <a:gd name="connsiteX5" fmla="*/ 34188 w 42965"/>
                <a:gd name="connsiteY5" fmla="*/ 14813 h 111373"/>
                <a:gd name="connsiteX6" fmla="*/ 34188 w 42965"/>
                <a:gd name="connsiteY6" fmla="*/ 111374 h 111373"/>
                <a:gd name="connsiteX7" fmla="*/ 22940 w 42965"/>
                <a:gd name="connsiteY7" fmla="*/ 111374 h 111373"/>
                <a:gd name="connsiteX8" fmla="*/ 20197 w 42965"/>
                <a:gd name="connsiteY8" fmla="*/ 111374 h 111373"/>
                <a:gd name="connsiteX9" fmla="*/ 8950 w 42965"/>
                <a:gd name="connsiteY9" fmla="*/ 111374 h 111373"/>
                <a:gd name="connsiteX10" fmla="*/ 8950 w 42965"/>
                <a:gd name="connsiteY10" fmla="*/ 14813 h 111373"/>
                <a:gd name="connsiteX11" fmla="*/ 2366 w 42965"/>
                <a:gd name="connsiteY11" fmla="*/ 7407 h 111373"/>
                <a:gd name="connsiteX12" fmla="*/ 172 w 42965"/>
                <a:gd name="connsiteY12" fmla="*/ 5212 h 111373"/>
                <a:gd name="connsiteX13" fmla="*/ 172 w 42965"/>
                <a:gd name="connsiteY13" fmla="*/ 2194 h 111373"/>
                <a:gd name="connsiteX14" fmla="*/ 1818 w 42965"/>
                <a:gd name="connsiteY14" fmla="*/ 0 h 11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965" h="111373">
                  <a:moveTo>
                    <a:pt x="1818" y="0"/>
                  </a:moveTo>
                  <a:lnTo>
                    <a:pt x="40771" y="0"/>
                  </a:lnTo>
                  <a:cubicBezTo>
                    <a:pt x="42143" y="0"/>
                    <a:pt x="42966" y="1097"/>
                    <a:pt x="42966" y="2194"/>
                  </a:cubicBezTo>
                  <a:lnTo>
                    <a:pt x="42966" y="5212"/>
                  </a:lnTo>
                  <a:cubicBezTo>
                    <a:pt x="42966" y="6583"/>
                    <a:pt x="41868" y="7407"/>
                    <a:pt x="40771" y="7407"/>
                  </a:cubicBezTo>
                  <a:cubicBezTo>
                    <a:pt x="35010" y="7681"/>
                    <a:pt x="34188" y="13441"/>
                    <a:pt x="34188" y="14813"/>
                  </a:cubicBezTo>
                  <a:lnTo>
                    <a:pt x="34188" y="111374"/>
                  </a:lnTo>
                  <a:lnTo>
                    <a:pt x="22940" y="111374"/>
                  </a:lnTo>
                  <a:lnTo>
                    <a:pt x="20197" y="111374"/>
                  </a:lnTo>
                  <a:lnTo>
                    <a:pt x="8950" y="111374"/>
                  </a:lnTo>
                  <a:lnTo>
                    <a:pt x="8950" y="14813"/>
                  </a:lnTo>
                  <a:cubicBezTo>
                    <a:pt x="8950" y="13441"/>
                    <a:pt x="8127" y="7681"/>
                    <a:pt x="2366" y="7407"/>
                  </a:cubicBezTo>
                  <a:cubicBezTo>
                    <a:pt x="995" y="7407"/>
                    <a:pt x="172" y="6309"/>
                    <a:pt x="172" y="5212"/>
                  </a:cubicBezTo>
                  <a:lnTo>
                    <a:pt x="172" y="2194"/>
                  </a:lnTo>
                  <a:cubicBezTo>
                    <a:pt x="-377" y="1097"/>
                    <a:pt x="446" y="0"/>
                    <a:pt x="1818" y="0"/>
                  </a:cubicBezTo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0" name="任意形状 13">
            <a:extLst>
              <a:ext uri="{FF2B5EF4-FFF2-40B4-BE49-F238E27FC236}">
                <a16:creationId xmlns:a16="http://schemas.microsoft.com/office/drawing/2014/main" id="{30B0182F-59C8-5CF8-2621-EA1C4D1FFC13}"/>
              </a:ext>
            </a:extLst>
          </p:cNvPr>
          <p:cNvSpPr/>
          <p:nvPr/>
        </p:nvSpPr>
        <p:spPr>
          <a:xfrm>
            <a:off x="4735003" y="4701054"/>
            <a:ext cx="635845" cy="635844"/>
          </a:xfrm>
          <a:custGeom>
            <a:avLst/>
            <a:gdLst>
              <a:gd name="connsiteX0" fmla="*/ 285018 w 349758"/>
              <a:gd name="connsiteY0" fmla="*/ 349758 h 349758"/>
              <a:gd name="connsiteX1" fmla="*/ 64739 w 349758"/>
              <a:gd name="connsiteY1" fmla="*/ 349758 h 349758"/>
              <a:gd name="connsiteX2" fmla="*/ 0 w 349758"/>
              <a:gd name="connsiteY2" fmla="*/ 285019 h 349758"/>
              <a:gd name="connsiteX3" fmla="*/ 0 w 349758"/>
              <a:gd name="connsiteY3" fmla="*/ 64739 h 349758"/>
              <a:gd name="connsiteX4" fmla="*/ 64739 w 349758"/>
              <a:gd name="connsiteY4" fmla="*/ 0 h 349758"/>
              <a:gd name="connsiteX5" fmla="*/ 285018 w 349758"/>
              <a:gd name="connsiteY5" fmla="*/ 0 h 349758"/>
              <a:gd name="connsiteX6" fmla="*/ 349758 w 349758"/>
              <a:gd name="connsiteY6" fmla="*/ 64739 h 349758"/>
              <a:gd name="connsiteX7" fmla="*/ 349758 w 349758"/>
              <a:gd name="connsiteY7" fmla="*/ 285019 h 349758"/>
              <a:gd name="connsiteX8" fmla="*/ 285018 w 349758"/>
              <a:gd name="connsiteY8" fmla="*/ 349758 h 34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758" h="349758">
                <a:moveTo>
                  <a:pt x="285018" y="349758"/>
                </a:moveTo>
                <a:lnTo>
                  <a:pt x="64739" y="349758"/>
                </a:lnTo>
                <a:cubicBezTo>
                  <a:pt x="29078" y="349758"/>
                  <a:pt x="0" y="320680"/>
                  <a:pt x="0" y="285019"/>
                </a:cubicBezTo>
                <a:lnTo>
                  <a:pt x="0" y="64739"/>
                </a:lnTo>
                <a:cubicBezTo>
                  <a:pt x="0" y="29078"/>
                  <a:pt x="29078" y="0"/>
                  <a:pt x="64739" y="0"/>
                </a:cubicBezTo>
                <a:lnTo>
                  <a:pt x="285018" y="0"/>
                </a:lnTo>
                <a:cubicBezTo>
                  <a:pt x="320680" y="0"/>
                  <a:pt x="349758" y="29078"/>
                  <a:pt x="349758" y="64739"/>
                </a:cubicBezTo>
                <a:lnTo>
                  <a:pt x="349758" y="285019"/>
                </a:lnTo>
                <a:cubicBezTo>
                  <a:pt x="349758" y="320680"/>
                  <a:pt x="320680" y="349758"/>
                  <a:pt x="285018" y="349758"/>
                </a:cubicBezTo>
                <a:close/>
              </a:path>
            </a:pathLst>
          </a:custGeom>
          <a:noFill/>
          <a:ln w="12700" cap="flat">
            <a:solidFill>
              <a:srgbClr val="91D24F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sz="14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1" name="图形 6">
            <a:extLst>
              <a:ext uri="{FF2B5EF4-FFF2-40B4-BE49-F238E27FC236}">
                <a16:creationId xmlns:a16="http://schemas.microsoft.com/office/drawing/2014/main" id="{A0D001C7-9FE2-E65A-94F7-02617F6C30A5}"/>
              </a:ext>
            </a:extLst>
          </p:cNvPr>
          <p:cNvGrpSpPr/>
          <p:nvPr/>
        </p:nvGrpSpPr>
        <p:grpSpPr>
          <a:xfrm>
            <a:off x="8387744" y="2397989"/>
            <a:ext cx="412945" cy="484234"/>
            <a:chOff x="7372685" y="2730306"/>
            <a:chExt cx="227148" cy="266365"/>
          </a:xfrm>
          <a:solidFill>
            <a:srgbClr val="10B8B3"/>
          </a:solidFill>
        </p:grpSpPr>
        <p:sp>
          <p:nvSpPr>
            <p:cNvPr id="102" name="任意形状 20">
              <a:extLst>
                <a:ext uri="{FF2B5EF4-FFF2-40B4-BE49-F238E27FC236}">
                  <a16:creationId xmlns:a16="http://schemas.microsoft.com/office/drawing/2014/main" id="{81937752-F129-58DE-4AC5-79E372B00D3A}"/>
                </a:ext>
              </a:extLst>
            </p:cNvPr>
            <p:cNvSpPr/>
            <p:nvPr/>
          </p:nvSpPr>
          <p:spPr>
            <a:xfrm>
              <a:off x="7372685" y="2977195"/>
              <a:ext cx="227148" cy="19476"/>
            </a:xfrm>
            <a:custGeom>
              <a:avLst/>
              <a:gdLst>
                <a:gd name="connsiteX0" fmla="*/ 217536 w 227148"/>
                <a:gd name="connsiteY0" fmla="*/ 0 h 19476"/>
                <a:gd name="connsiteX1" fmla="*/ 9875 w 227148"/>
                <a:gd name="connsiteY1" fmla="*/ 0 h 19476"/>
                <a:gd name="connsiteX2" fmla="*/ 0 w 227148"/>
                <a:gd name="connsiteY2" fmla="*/ 9875 h 19476"/>
                <a:gd name="connsiteX3" fmla="*/ 0 w 227148"/>
                <a:gd name="connsiteY3" fmla="*/ 19477 h 19476"/>
                <a:gd name="connsiteX4" fmla="*/ 227137 w 227148"/>
                <a:gd name="connsiteY4" fmla="*/ 19477 h 19476"/>
                <a:gd name="connsiteX5" fmla="*/ 227137 w 227148"/>
                <a:gd name="connsiteY5" fmla="*/ 9875 h 19476"/>
                <a:gd name="connsiteX6" fmla="*/ 217536 w 227148"/>
                <a:gd name="connsiteY6" fmla="*/ 0 h 1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148" h="19476">
                  <a:moveTo>
                    <a:pt x="217536" y="0"/>
                  </a:moveTo>
                  <a:lnTo>
                    <a:pt x="9875" y="0"/>
                  </a:lnTo>
                  <a:cubicBezTo>
                    <a:pt x="4389" y="0"/>
                    <a:pt x="0" y="4389"/>
                    <a:pt x="0" y="9875"/>
                  </a:cubicBezTo>
                  <a:lnTo>
                    <a:pt x="0" y="19477"/>
                  </a:lnTo>
                  <a:lnTo>
                    <a:pt x="227137" y="19477"/>
                  </a:lnTo>
                  <a:lnTo>
                    <a:pt x="227137" y="9875"/>
                  </a:lnTo>
                  <a:cubicBezTo>
                    <a:pt x="227411" y="4389"/>
                    <a:pt x="223022" y="0"/>
                    <a:pt x="217536" y="0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3" name="任意形状 21">
              <a:extLst>
                <a:ext uri="{FF2B5EF4-FFF2-40B4-BE49-F238E27FC236}">
                  <a16:creationId xmlns:a16="http://schemas.microsoft.com/office/drawing/2014/main" id="{1762CA69-B891-8A8B-D396-251616DFC7BD}"/>
                </a:ext>
              </a:extLst>
            </p:cNvPr>
            <p:cNvSpPr/>
            <p:nvPr/>
          </p:nvSpPr>
          <p:spPr>
            <a:xfrm>
              <a:off x="7506827" y="2852653"/>
              <a:ext cx="34564" cy="34015"/>
            </a:xfrm>
            <a:custGeom>
              <a:avLst/>
              <a:gdLst>
                <a:gd name="connsiteX0" fmla="*/ 1372 w 34564"/>
                <a:gd name="connsiteY0" fmla="*/ 274 h 34015"/>
                <a:gd name="connsiteX1" fmla="*/ 0 w 34564"/>
                <a:gd name="connsiteY1" fmla="*/ 2469 h 34015"/>
                <a:gd name="connsiteX2" fmla="*/ 0 w 34564"/>
                <a:gd name="connsiteY2" fmla="*/ 34016 h 34015"/>
                <a:gd name="connsiteX3" fmla="*/ 34564 w 34564"/>
                <a:gd name="connsiteY3" fmla="*/ 34016 h 34015"/>
                <a:gd name="connsiteX4" fmla="*/ 4115 w 34564"/>
                <a:gd name="connsiteY4" fmla="*/ 1097 h 34015"/>
                <a:gd name="connsiteX5" fmla="*/ 1372 w 34564"/>
                <a:gd name="connsiteY5" fmla="*/ 274 h 3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64" h="34015">
                  <a:moveTo>
                    <a:pt x="1372" y="274"/>
                  </a:moveTo>
                  <a:cubicBezTo>
                    <a:pt x="549" y="548"/>
                    <a:pt x="0" y="1372"/>
                    <a:pt x="0" y="2469"/>
                  </a:cubicBezTo>
                  <a:lnTo>
                    <a:pt x="0" y="34016"/>
                  </a:lnTo>
                  <a:lnTo>
                    <a:pt x="34564" y="34016"/>
                  </a:lnTo>
                  <a:lnTo>
                    <a:pt x="4115" y="1097"/>
                  </a:lnTo>
                  <a:cubicBezTo>
                    <a:pt x="3292" y="0"/>
                    <a:pt x="2194" y="-274"/>
                    <a:pt x="1372" y="274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4" name="任意形状 22">
              <a:extLst>
                <a:ext uri="{FF2B5EF4-FFF2-40B4-BE49-F238E27FC236}">
                  <a16:creationId xmlns:a16="http://schemas.microsoft.com/office/drawing/2014/main" id="{071C1EF1-B460-B1B2-B642-C20F9CE60682}"/>
                </a:ext>
              </a:extLst>
            </p:cNvPr>
            <p:cNvSpPr/>
            <p:nvPr/>
          </p:nvSpPr>
          <p:spPr>
            <a:xfrm>
              <a:off x="7547427" y="2852653"/>
              <a:ext cx="34564" cy="34015"/>
            </a:xfrm>
            <a:custGeom>
              <a:avLst/>
              <a:gdLst>
                <a:gd name="connsiteX0" fmla="*/ 1372 w 34564"/>
                <a:gd name="connsiteY0" fmla="*/ 274 h 34015"/>
                <a:gd name="connsiteX1" fmla="*/ 0 w 34564"/>
                <a:gd name="connsiteY1" fmla="*/ 2469 h 34015"/>
                <a:gd name="connsiteX2" fmla="*/ 0 w 34564"/>
                <a:gd name="connsiteY2" fmla="*/ 34016 h 34015"/>
                <a:gd name="connsiteX3" fmla="*/ 34564 w 34564"/>
                <a:gd name="connsiteY3" fmla="*/ 34016 h 34015"/>
                <a:gd name="connsiteX4" fmla="*/ 4115 w 34564"/>
                <a:gd name="connsiteY4" fmla="*/ 1097 h 34015"/>
                <a:gd name="connsiteX5" fmla="*/ 1372 w 34564"/>
                <a:gd name="connsiteY5" fmla="*/ 274 h 3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64" h="34015">
                  <a:moveTo>
                    <a:pt x="1372" y="274"/>
                  </a:moveTo>
                  <a:cubicBezTo>
                    <a:pt x="549" y="548"/>
                    <a:pt x="0" y="1372"/>
                    <a:pt x="0" y="2469"/>
                  </a:cubicBezTo>
                  <a:lnTo>
                    <a:pt x="0" y="34016"/>
                  </a:lnTo>
                  <a:lnTo>
                    <a:pt x="34564" y="34016"/>
                  </a:lnTo>
                  <a:lnTo>
                    <a:pt x="4115" y="1097"/>
                  </a:lnTo>
                  <a:cubicBezTo>
                    <a:pt x="3292" y="0"/>
                    <a:pt x="2195" y="-274"/>
                    <a:pt x="1372" y="274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5" name="任意形状 23">
              <a:extLst>
                <a:ext uri="{FF2B5EF4-FFF2-40B4-BE49-F238E27FC236}">
                  <a16:creationId xmlns:a16="http://schemas.microsoft.com/office/drawing/2014/main" id="{801E1D59-DA4B-D307-CE29-C92AFC608966}"/>
                </a:ext>
              </a:extLst>
            </p:cNvPr>
            <p:cNvSpPr/>
            <p:nvPr/>
          </p:nvSpPr>
          <p:spPr>
            <a:xfrm>
              <a:off x="7397099" y="2817266"/>
              <a:ext cx="40599" cy="69128"/>
            </a:xfrm>
            <a:custGeom>
              <a:avLst/>
              <a:gdLst>
                <a:gd name="connsiteX0" fmla="*/ 33467 w 40599"/>
                <a:gd name="connsiteY0" fmla="*/ 0 h 69128"/>
                <a:gd name="connsiteX1" fmla="*/ 6858 w 40599"/>
                <a:gd name="connsiteY1" fmla="*/ 0 h 69128"/>
                <a:gd name="connsiteX2" fmla="*/ 0 w 40599"/>
                <a:gd name="connsiteY2" fmla="*/ 69129 h 69128"/>
                <a:gd name="connsiteX3" fmla="*/ 40599 w 40599"/>
                <a:gd name="connsiteY3" fmla="*/ 69129 h 6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99" h="69128">
                  <a:moveTo>
                    <a:pt x="33467" y="0"/>
                  </a:moveTo>
                  <a:lnTo>
                    <a:pt x="6858" y="0"/>
                  </a:lnTo>
                  <a:lnTo>
                    <a:pt x="0" y="69129"/>
                  </a:lnTo>
                  <a:lnTo>
                    <a:pt x="40599" y="69129"/>
                  </a:ln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6" name="任意形状 24">
              <a:extLst>
                <a:ext uri="{FF2B5EF4-FFF2-40B4-BE49-F238E27FC236}">
                  <a16:creationId xmlns:a16="http://schemas.microsoft.com/office/drawing/2014/main" id="{CDF483CD-AFAB-907D-4939-6765AA89284A}"/>
                </a:ext>
              </a:extLst>
            </p:cNvPr>
            <p:cNvSpPr/>
            <p:nvPr/>
          </p:nvSpPr>
          <p:spPr>
            <a:xfrm>
              <a:off x="7448123" y="2817266"/>
              <a:ext cx="40599" cy="69128"/>
            </a:xfrm>
            <a:custGeom>
              <a:avLst/>
              <a:gdLst>
                <a:gd name="connsiteX0" fmla="*/ 7132 w 40599"/>
                <a:gd name="connsiteY0" fmla="*/ 0 h 69128"/>
                <a:gd name="connsiteX1" fmla="*/ 0 w 40599"/>
                <a:gd name="connsiteY1" fmla="*/ 69129 h 69128"/>
                <a:gd name="connsiteX2" fmla="*/ 40599 w 40599"/>
                <a:gd name="connsiteY2" fmla="*/ 69129 h 69128"/>
                <a:gd name="connsiteX3" fmla="*/ 33467 w 40599"/>
                <a:gd name="connsiteY3" fmla="*/ 0 h 6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99" h="69128">
                  <a:moveTo>
                    <a:pt x="7132" y="0"/>
                  </a:moveTo>
                  <a:lnTo>
                    <a:pt x="0" y="69129"/>
                  </a:lnTo>
                  <a:lnTo>
                    <a:pt x="40599" y="69129"/>
                  </a:lnTo>
                  <a:lnTo>
                    <a:pt x="33467" y="0"/>
                  </a:ln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7" name="任意形状 25">
              <a:extLst>
                <a:ext uri="{FF2B5EF4-FFF2-40B4-BE49-F238E27FC236}">
                  <a16:creationId xmlns:a16="http://schemas.microsoft.com/office/drawing/2014/main" id="{B42B7BDA-AB1D-A8A3-76A4-79C6A240BBE2}"/>
                </a:ext>
              </a:extLst>
            </p:cNvPr>
            <p:cNvSpPr/>
            <p:nvPr/>
          </p:nvSpPr>
          <p:spPr>
            <a:xfrm>
              <a:off x="7401763" y="2730306"/>
              <a:ext cx="100949" cy="78181"/>
            </a:xfrm>
            <a:custGeom>
              <a:avLst/>
              <a:gdLst>
                <a:gd name="connsiteX0" fmla="*/ 17008 w 100949"/>
                <a:gd name="connsiteY0" fmla="*/ 78181 h 78181"/>
                <a:gd name="connsiteX1" fmla="*/ 30175 w 100949"/>
                <a:gd name="connsiteY1" fmla="*/ 71323 h 78181"/>
                <a:gd name="connsiteX2" fmla="*/ 47457 w 100949"/>
                <a:gd name="connsiteY2" fmla="*/ 78181 h 78181"/>
                <a:gd name="connsiteX3" fmla="*/ 49926 w 100949"/>
                <a:gd name="connsiteY3" fmla="*/ 77907 h 78181"/>
                <a:gd name="connsiteX4" fmla="*/ 43617 w 100949"/>
                <a:gd name="connsiteY4" fmla="*/ 61722 h 78181"/>
                <a:gd name="connsiteX5" fmla="*/ 50475 w 100949"/>
                <a:gd name="connsiteY5" fmla="*/ 44440 h 78181"/>
                <a:gd name="connsiteX6" fmla="*/ 67757 w 100949"/>
                <a:gd name="connsiteY6" fmla="*/ 37033 h 78181"/>
                <a:gd name="connsiteX7" fmla="*/ 68031 w 100949"/>
                <a:gd name="connsiteY7" fmla="*/ 37033 h 78181"/>
                <a:gd name="connsiteX8" fmla="*/ 69403 w 100949"/>
                <a:gd name="connsiteY8" fmla="*/ 37033 h 78181"/>
                <a:gd name="connsiteX9" fmla="*/ 97109 w 100949"/>
                <a:gd name="connsiteY9" fmla="*/ 19751 h 78181"/>
                <a:gd name="connsiteX10" fmla="*/ 100950 w 100949"/>
                <a:gd name="connsiteY10" fmla="*/ 9876 h 78181"/>
                <a:gd name="connsiteX11" fmla="*/ 79827 w 100949"/>
                <a:gd name="connsiteY11" fmla="*/ 0 h 78181"/>
                <a:gd name="connsiteX12" fmla="*/ 52944 w 100949"/>
                <a:gd name="connsiteY12" fmla="*/ 27158 h 78181"/>
                <a:gd name="connsiteX13" fmla="*/ 52944 w 100949"/>
                <a:gd name="connsiteY13" fmla="*/ 27981 h 78181"/>
                <a:gd name="connsiteX14" fmla="*/ 46909 w 100949"/>
                <a:gd name="connsiteY14" fmla="*/ 27432 h 78181"/>
                <a:gd name="connsiteX15" fmla="*/ 22769 w 100949"/>
                <a:gd name="connsiteY15" fmla="*/ 45811 h 78181"/>
                <a:gd name="connsiteX16" fmla="*/ 16459 w 100949"/>
                <a:gd name="connsiteY16" fmla="*/ 44714 h 78181"/>
                <a:gd name="connsiteX17" fmla="*/ 0 w 100949"/>
                <a:gd name="connsiteY17" fmla="*/ 61448 h 78181"/>
                <a:gd name="connsiteX18" fmla="*/ 17008 w 100949"/>
                <a:gd name="connsiteY18" fmla="*/ 78181 h 7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0949" h="78181">
                  <a:moveTo>
                    <a:pt x="17008" y="78181"/>
                  </a:moveTo>
                  <a:cubicBezTo>
                    <a:pt x="22494" y="78181"/>
                    <a:pt x="27158" y="75438"/>
                    <a:pt x="30175" y="71323"/>
                  </a:cubicBezTo>
                  <a:cubicBezTo>
                    <a:pt x="34839" y="75438"/>
                    <a:pt x="40874" y="78181"/>
                    <a:pt x="47457" y="78181"/>
                  </a:cubicBezTo>
                  <a:cubicBezTo>
                    <a:pt x="48280" y="78181"/>
                    <a:pt x="49103" y="78181"/>
                    <a:pt x="49926" y="77907"/>
                  </a:cubicBezTo>
                  <a:cubicBezTo>
                    <a:pt x="46086" y="73518"/>
                    <a:pt x="43617" y="68031"/>
                    <a:pt x="43617" y="61722"/>
                  </a:cubicBezTo>
                  <a:cubicBezTo>
                    <a:pt x="43617" y="55138"/>
                    <a:pt x="46086" y="49103"/>
                    <a:pt x="50475" y="44440"/>
                  </a:cubicBezTo>
                  <a:cubicBezTo>
                    <a:pt x="55138" y="39776"/>
                    <a:pt x="61173" y="37308"/>
                    <a:pt x="67757" y="37033"/>
                  </a:cubicBezTo>
                  <a:lnTo>
                    <a:pt x="68031" y="37033"/>
                  </a:lnTo>
                  <a:cubicBezTo>
                    <a:pt x="68580" y="37033"/>
                    <a:pt x="69129" y="37033"/>
                    <a:pt x="69403" y="37033"/>
                  </a:cubicBezTo>
                  <a:cubicBezTo>
                    <a:pt x="74889" y="26883"/>
                    <a:pt x="85313" y="20300"/>
                    <a:pt x="97109" y="19751"/>
                  </a:cubicBezTo>
                  <a:cubicBezTo>
                    <a:pt x="97932" y="16185"/>
                    <a:pt x="99029" y="12893"/>
                    <a:pt x="100950" y="9876"/>
                  </a:cubicBezTo>
                  <a:cubicBezTo>
                    <a:pt x="96012" y="3841"/>
                    <a:pt x="88331" y="0"/>
                    <a:pt x="79827" y="0"/>
                  </a:cubicBezTo>
                  <a:cubicBezTo>
                    <a:pt x="65014" y="0"/>
                    <a:pt x="52944" y="12344"/>
                    <a:pt x="52944" y="27158"/>
                  </a:cubicBezTo>
                  <a:cubicBezTo>
                    <a:pt x="52944" y="27432"/>
                    <a:pt x="52944" y="27706"/>
                    <a:pt x="52944" y="27981"/>
                  </a:cubicBezTo>
                  <a:cubicBezTo>
                    <a:pt x="51023" y="27432"/>
                    <a:pt x="49103" y="27432"/>
                    <a:pt x="46909" y="27432"/>
                  </a:cubicBezTo>
                  <a:cubicBezTo>
                    <a:pt x="35387" y="27432"/>
                    <a:pt x="25786" y="35387"/>
                    <a:pt x="22769" y="45811"/>
                  </a:cubicBezTo>
                  <a:cubicBezTo>
                    <a:pt x="20848" y="44989"/>
                    <a:pt x="18654" y="44714"/>
                    <a:pt x="16459" y="44714"/>
                  </a:cubicBezTo>
                  <a:cubicBezTo>
                    <a:pt x="7407" y="44714"/>
                    <a:pt x="0" y="52395"/>
                    <a:pt x="0" y="61448"/>
                  </a:cubicBezTo>
                  <a:cubicBezTo>
                    <a:pt x="0" y="70500"/>
                    <a:pt x="7955" y="78181"/>
                    <a:pt x="17008" y="78181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8" name="任意形状 26">
              <a:extLst>
                <a:ext uri="{FF2B5EF4-FFF2-40B4-BE49-F238E27FC236}">
                  <a16:creationId xmlns:a16="http://schemas.microsoft.com/office/drawing/2014/main" id="{24C46831-61B5-0D95-3814-84C93195B748}"/>
                </a:ext>
              </a:extLst>
            </p:cNvPr>
            <p:cNvSpPr/>
            <p:nvPr/>
          </p:nvSpPr>
          <p:spPr>
            <a:xfrm>
              <a:off x="7452786" y="2730855"/>
              <a:ext cx="145656" cy="77906"/>
            </a:xfrm>
            <a:custGeom>
              <a:avLst/>
              <a:gdLst>
                <a:gd name="connsiteX0" fmla="*/ 47457 w 145656"/>
                <a:gd name="connsiteY0" fmla="*/ 27158 h 77906"/>
                <a:gd name="connsiteX1" fmla="*/ 47457 w 145656"/>
                <a:gd name="connsiteY1" fmla="*/ 27158 h 77906"/>
                <a:gd name="connsiteX2" fmla="*/ 23043 w 145656"/>
                <a:gd name="connsiteY2" fmla="*/ 45537 h 77906"/>
                <a:gd name="connsiteX3" fmla="*/ 16733 w 145656"/>
                <a:gd name="connsiteY3" fmla="*/ 44440 h 77906"/>
                <a:gd name="connsiteX4" fmla="*/ 16459 w 145656"/>
                <a:gd name="connsiteY4" fmla="*/ 44440 h 77906"/>
                <a:gd name="connsiteX5" fmla="*/ 0 w 145656"/>
                <a:gd name="connsiteY5" fmla="*/ 61173 h 77906"/>
                <a:gd name="connsiteX6" fmla="*/ 7407 w 145656"/>
                <a:gd name="connsiteY6" fmla="*/ 74889 h 77906"/>
                <a:gd name="connsiteX7" fmla="*/ 16459 w 145656"/>
                <a:gd name="connsiteY7" fmla="*/ 77633 h 77906"/>
                <a:gd name="connsiteX8" fmla="*/ 16733 w 145656"/>
                <a:gd name="connsiteY8" fmla="*/ 77633 h 77906"/>
                <a:gd name="connsiteX9" fmla="*/ 22769 w 145656"/>
                <a:gd name="connsiteY9" fmla="*/ 76535 h 77906"/>
                <a:gd name="connsiteX10" fmla="*/ 29901 w 145656"/>
                <a:gd name="connsiteY10" fmla="*/ 71049 h 77906"/>
                <a:gd name="connsiteX11" fmla="*/ 38679 w 145656"/>
                <a:gd name="connsiteY11" fmla="*/ 76535 h 77906"/>
                <a:gd name="connsiteX12" fmla="*/ 46909 w 145656"/>
                <a:gd name="connsiteY12" fmla="*/ 77907 h 77906"/>
                <a:gd name="connsiteX13" fmla="*/ 47183 w 145656"/>
                <a:gd name="connsiteY13" fmla="*/ 77907 h 77906"/>
                <a:gd name="connsiteX14" fmla="*/ 54315 w 145656"/>
                <a:gd name="connsiteY14" fmla="*/ 76810 h 77906"/>
                <a:gd name="connsiteX15" fmla="*/ 64465 w 145656"/>
                <a:gd name="connsiteY15" fmla="*/ 71049 h 77906"/>
                <a:gd name="connsiteX16" fmla="*/ 73244 w 145656"/>
                <a:gd name="connsiteY16" fmla="*/ 76535 h 77906"/>
                <a:gd name="connsiteX17" fmla="*/ 81747 w 145656"/>
                <a:gd name="connsiteY17" fmla="*/ 77907 h 77906"/>
                <a:gd name="connsiteX18" fmla="*/ 82022 w 145656"/>
                <a:gd name="connsiteY18" fmla="*/ 77907 h 77906"/>
                <a:gd name="connsiteX19" fmla="*/ 96286 w 145656"/>
                <a:gd name="connsiteY19" fmla="*/ 73243 h 77906"/>
                <a:gd name="connsiteX20" fmla="*/ 106985 w 145656"/>
                <a:gd name="connsiteY20" fmla="*/ 77084 h 77906"/>
                <a:gd name="connsiteX21" fmla="*/ 114392 w 145656"/>
                <a:gd name="connsiteY21" fmla="*/ 77907 h 77906"/>
                <a:gd name="connsiteX22" fmla="*/ 145115 w 145656"/>
                <a:gd name="connsiteY22" fmla="*/ 54864 h 77906"/>
                <a:gd name="connsiteX23" fmla="*/ 118506 w 145656"/>
                <a:gd name="connsiteY23" fmla="*/ 19477 h 77906"/>
                <a:gd name="connsiteX24" fmla="*/ 111100 w 145656"/>
                <a:gd name="connsiteY24" fmla="*/ 18654 h 77906"/>
                <a:gd name="connsiteX25" fmla="*/ 105613 w 145656"/>
                <a:gd name="connsiteY25" fmla="*/ 19202 h 77906"/>
                <a:gd name="connsiteX26" fmla="*/ 79827 w 145656"/>
                <a:gd name="connsiteY26" fmla="*/ 0 h 77906"/>
                <a:gd name="connsiteX27" fmla="*/ 79553 w 145656"/>
                <a:gd name="connsiteY27" fmla="*/ 0 h 77906"/>
                <a:gd name="connsiteX28" fmla="*/ 54315 w 145656"/>
                <a:gd name="connsiteY28" fmla="*/ 18379 h 77906"/>
                <a:gd name="connsiteX29" fmla="*/ 52944 w 145656"/>
                <a:gd name="connsiteY29" fmla="*/ 27158 h 77906"/>
                <a:gd name="connsiteX30" fmla="*/ 52944 w 145656"/>
                <a:gd name="connsiteY30" fmla="*/ 27981 h 77906"/>
                <a:gd name="connsiteX31" fmla="*/ 47457 w 145656"/>
                <a:gd name="connsiteY31" fmla="*/ 27158 h 7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656" h="77906">
                  <a:moveTo>
                    <a:pt x="47457" y="27158"/>
                  </a:moveTo>
                  <a:cubicBezTo>
                    <a:pt x="47457" y="27158"/>
                    <a:pt x="47457" y="27158"/>
                    <a:pt x="47457" y="27158"/>
                  </a:cubicBezTo>
                  <a:cubicBezTo>
                    <a:pt x="35662" y="27158"/>
                    <a:pt x="26060" y="35113"/>
                    <a:pt x="23043" y="45537"/>
                  </a:cubicBezTo>
                  <a:cubicBezTo>
                    <a:pt x="21123" y="44714"/>
                    <a:pt x="18928" y="44440"/>
                    <a:pt x="16733" y="44440"/>
                  </a:cubicBezTo>
                  <a:cubicBezTo>
                    <a:pt x="16733" y="44440"/>
                    <a:pt x="16733" y="44440"/>
                    <a:pt x="16459" y="44440"/>
                  </a:cubicBezTo>
                  <a:cubicBezTo>
                    <a:pt x="7407" y="44440"/>
                    <a:pt x="0" y="52121"/>
                    <a:pt x="0" y="61173"/>
                  </a:cubicBezTo>
                  <a:cubicBezTo>
                    <a:pt x="0" y="66934"/>
                    <a:pt x="3017" y="71872"/>
                    <a:pt x="7407" y="74889"/>
                  </a:cubicBezTo>
                  <a:cubicBezTo>
                    <a:pt x="10150" y="76535"/>
                    <a:pt x="13167" y="77633"/>
                    <a:pt x="16459" y="77633"/>
                  </a:cubicBezTo>
                  <a:cubicBezTo>
                    <a:pt x="16459" y="77633"/>
                    <a:pt x="16459" y="77633"/>
                    <a:pt x="16733" y="77633"/>
                  </a:cubicBezTo>
                  <a:cubicBezTo>
                    <a:pt x="18928" y="77633"/>
                    <a:pt x="20848" y="77084"/>
                    <a:pt x="22769" y="76535"/>
                  </a:cubicBezTo>
                  <a:cubicBezTo>
                    <a:pt x="25512" y="75438"/>
                    <a:pt x="27981" y="73518"/>
                    <a:pt x="29901" y="71049"/>
                  </a:cubicBezTo>
                  <a:cubicBezTo>
                    <a:pt x="32370" y="73518"/>
                    <a:pt x="35387" y="75164"/>
                    <a:pt x="38679" y="76535"/>
                  </a:cubicBezTo>
                  <a:cubicBezTo>
                    <a:pt x="41148" y="77358"/>
                    <a:pt x="44165" y="77907"/>
                    <a:pt x="46909" y="77907"/>
                  </a:cubicBezTo>
                  <a:cubicBezTo>
                    <a:pt x="46909" y="77907"/>
                    <a:pt x="47183" y="77907"/>
                    <a:pt x="47183" y="77907"/>
                  </a:cubicBezTo>
                  <a:cubicBezTo>
                    <a:pt x="49652" y="77907"/>
                    <a:pt x="51847" y="77633"/>
                    <a:pt x="54315" y="76810"/>
                  </a:cubicBezTo>
                  <a:cubicBezTo>
                    <a:pt x="58156" y="75712"/>
                    <a:pt x="61722" y="73518"/>
                    <a:pt x="64465" y="71049"/>
                  </a:cubicBezTo>
                  <a:cubicBezTo>
                    <a:pt x="66934" y="73518"/>
                    <a:pt x="69952" y="75438"/>
                    <a:pt x="73244" y="76535"/>
                  </a:cubicBezTo>
                  <a:cubicBezTo>
                    <a:pt x="75987" y="77358"/>
                    <a:pt x="78730" y="77907"/>
                    <a:pt x="81747" y="77907"/>
                  </a:cubicBezTo>
                  <a:cubicBezTo>
                    <a:pt x="81747" y="77907"/>
                    <a:pt x="82022" y="77907"/>
                    <a:pt x="82022" y="77907"/>
                  </a:cubicBezTo>
                  <a:cubicBezTo>
                    <a:pt x="87234" y="77907"/>
                    <a:pt x="92171" y="76261"/>
                    <a:pt x="96286" y="73243"/>
                  </a:cubicBezTo>
                  <a:cubicBezTo>
                    <a:pt x="99578" y="74889"/>
                    <a:pt x="103144" y="76261"/>
                    <a:pt x="106985" y="77084"/>
                  </a:cubicBezTo>
                  <a:cubicBezTo>
                    <a:pt x="109454" y="77633"/>
                    <a:pt x="111923" y="77907"/>
                    <a:pt x="114392" y="77907"/>
                  </a:cubicBezTo>
                  <a:cubicBezTo>
                    <a:pt x="129479" y="77907"/>
                    <a:pt x="142372" y="68580"/>
                    <a:pt x="145115" y="54864"/>
                  </a:cubicBezTo>
                  <a:cubicBezTo>
                    <a:pt x="148407" y="38953"/>
                    <a:pt x="136337" y="23043"/>
                    <a:pt x="118506" y="19477"/>
                  </a:cubicBezTo>
                  <a:cubicBezTo>
                    <a:pt x="116037" y="18928"/>
                    <a:pt x="113569" y="18654"/>
                    <a:pt x="111100" y="18654"/>
                  </a:cubicBezTo>
                  <a:cubicBezTo>
                    <a:pt x="109179" y="18654"/>
                    <a:pt x="107259" y="18928"/>
                    <a:pt x="105613" y="19202"/>
                  </a:cubicBezTo>
                  <a:cubicBezTo>
                    <a:pt x="102321" y="7955"/>
                    <a:pt x="91897" y="0"/>
                    <a:pt x="79827" y="0"/>
                  </a:cubicBezTo>
                  <a:cubicBezTo>
                    <a:pt x="79827" y="0"/>
                    <a:pt x="79553" y="0"/>
                    <a:pt x="79553" y="0"/>
                  </a:cubicBezTo>
                  <a:cubicBezTo>
                    <a:pt x="67757" y="0"/>
                    <a:pt x="57881" y="7681"/>
                    <a:pt x="54315" y="18379"/>
                  </a:cubicBezTo>
                  <a:cubicBezTo>
                    <a:pt x="53492" y="21123"/>
                    <a:pt x="52944" y="24140"/>
                    <a:pt x="52944" y="27158"/>
                  </a:cubicBezTo>
                  <a:cubicBezTo>
                    <a:pt x="52944" y="27432"/>
                    <a:pt x="52944" y="27706"/>
                    <a:pt x="52944" y="27981"/>
                  </a:cubicBezTo>
                  <a:cubicBezTo>
                    <a:pt x="51298" y="27432"/>
                    <a:pt x="49378" y="27158"/>
                    <a:pt x="47457" y="27158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9" name="任意形状 33">
              <a:extLst>
                <a:ext uri="{FF2B5EF4-FFF2-40B4-BE49-F238E27FC236}">
                  <a16:creationId xmlns:a16="http://schemas.microsoft.com/office/drawing/2014/main" id="{06821988-5776-64D1-3A41-8D355CF22685}"/>
                </a:ext>
              </a:extLst>
            </p:cNvPr>
            <p:cNvSpPr/>
            <p:nvPr/>
          </p:nvSpPr>
          <p:spPr>
            <a:xfrm>
              <a:off x="7389693" y="2894899"/>
              <a:ext cx="193669" cy="73517"/>
            </a:xfrm>
            <a:custGeom>
              <a:avLst/>
              <a:gdLst>
                <a:gd name="connsiteX0" fmla="*/ 136337 w 193669"/>
                <a:gd name="connsiteY0" fmla="*/ 26883 h 73517"/>
                <a:gd name="connsiteX1" fmla="*/ 167335 w 193669"/>
                <a:gd name="connsiteY1" fmla="*/ 26883 h 73517"/>
                <a:gd name="connsiteX2" fmla="*/ 167335 w 193669"/>
                <a:gd name="connsiteY2" fmla="*/ 73518 h 73517"/>
                <a:gd name="connsiteX3" fmla="*/ 193670 w 193669"/>
                <a:gd name="connsiteY3" fmla="*/ 73518 h 73517"/>
                <a:gd name="connsiteX4" fmla="*/ 193670 w 193669"/>
                <a:gd name="connsiteY4" fmla="*/ 0 h 73517"/>
                <a:gd name="connsiteX5" fmla="*/ 0 w 193669"/>
                <a:gd name="connsiteY5" fmla="*/ 0 h 73517"/>
                <a:gd name="connsiteX6" fmla="*/ 0 w 193669"/>
                <a:gd name="connsiteY6" fmla="*/ 73518 h 73517"/>
                <a:gd name="connsiteX7" fmla="*/ 136337 w 193669"/>
                <a:gd name="connsiteY7" fmla="*/ 73518 h 73517"/>
                <a:gd name="connsiteX8" fmla="*/ 136337 w 193669"/>
                <a:gd name="connsiteY8" fmla="*/ 26883 h 73517"/>
                <a:gd name="connsiteX9" fmla="*/ 37856 w 193669"/>
                <a:gd name="connsiteY9" fmla="*/ 44440 h 73517"/>
                <a:gd name="connsiteX10" fmla="*/ 20300 w 193669"/>
                <a:gd name="connsiteY10" fmla="*/ 44440 h 73517"/>
                <a:gd name="connsiteX11" fmla="*/ 20300 w 193669"/>
                <a:gd name="connsiteY11" fmla="*/ 26883 h 73517"/>
                <a:gd name="connsiteX12" fmla="*/ 37856 w 193669"/>
                <a:gd name="connsiteY12" fmla="*/ 26883 h 73517"/>
                <a:gd name="connsiteX13" fmla="*/ 37856 w 193669"/>
                <a:gd name="connsiteY13" fmla="*/ 44440 h 73517"/>
                <a:gd name="connsiteX14" fmla="*/ 75712 w 193669"/>
                <a:gd name="connsiteY14" fmla="*/ 44440 h 73517"/>
                <a:gd name="connsiteX15" fmla="*/ 58156 w 193669"/>
                <a:gd name="connsiteY15" fmla="*/ 44440 h 73517"/>
                <a:gd name="connsiteX16" fmla="*/ 58156 w 193669"/>
                <a:gd name="connsiteY16" fmla="*/ 26883 h 73517"/>
                <a:gd name="connsiteX17" fmla="*/ 75712 w 193669"/>
                <a:gd name="connsiteY17" fmla="*/ 26883 h 73517"/>
                <a:gd name="connsiteX18" fmla="*/ 75712 w 193669"/>
                <a:gd name="connsiteY18" fmla="*/ 44440 h 73517"/>
                <a:gd name="connsiteX19" fmla="*/ 113569 w 193669"/>
                <a:gd name="connsiteY19" fmla="*/ 44440 h 73517"/>
                <a:gd name="connsiteX20" fmla="*/ 96012 w 193669"/>
                <a:gd name="connsiteY20" fmla="*/ 44440 h 73517"/>
                <a:gd name="connsiteX21" fmla="*/ 96012 w 193669"/>
                <a:gd name="connsiteY21" fmla="*/ 26883 h 73517"/>
                <a:gd name="connsiteX22" fmla="*/ 113569 w 193669"/>
                <a:gd name="connsiteY22" fmla="*/ 26883 h 73517"/>
                <a:gd name="connsiteX23" fmla="*/ 113569 w 193669"/>
                <a:gd name="connsiteY23" fmla="*/ 44440 h 7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3669" h="73517">
                  <a:moveTo>
                    <a:pt x="136337" y="26883"/>
                  </a:moveTo>
                  <a:lnTo>
                    <a:pt x="167335" y="26883"/>
                  </a:lnTo>
                  <a:lnTo>
                    <a:pt x="167335" y="73518"/>
                  </a:lnTo>
                  <a:lnTo>
                    <a:pt x="193670" y="73518"/>
                  </a:lnTo>
                  <a:lnTo>
                    <a:pt x="193670" y="0"/>
                  </a:lnTo>
                  <a:lnTo>
                    <a:pt x="0" y="0"/>
                  </a:lnTo>
                  <a:lnTo>
                    <a:pt x="0" y="73518"/>
                  </a:lnTo>
                  <a:lnTo>
                    <a:pt x="136337" y="73518"/>
                  </a:lnTo>
                  <a:lnTo>
                    <a:pt x="136337" y="26883"/>
                  </a:lnTo>
                  <a:close/>
                  <a:moveTo>
                    <a:pt x="37856" y="44440"/>
                  </a:moveTo>
                  <a:lnTo>
                    <a:pt x="20300" y="44440"/>
                  </a:lnTo>
                  <a:lnTo>
                    <a:pt x="20300" y="26883"/>
                  </a:lnTo>
                  <a:lnTo>
                    <a:pt x="37856" y="26883"/>
                  </a:lnTo>
                  <a:lnTo>
                    <a:pt x="37856" y="44440"/>
                  </a:lnTo>
                  <a:close/>
                  <a:moveTo>
                    <a:pt x="75712" y="44440"/>
                  </a:moveTo>
                  <a:lnTo>
                    <a:pt x="58156" y="44440"/>
                  </a:lnTo>
                  <a:lnTo>
                    <a:pt x="58156" y="26883"/>
                  </a:lnTo>
                  <a:lnTo>
                    <a:pt x="75712" y="26883"/>
                  </a:lnTo>
                  <a:lnTo>
                    <a:pt x="75712" y="44440"/>
                  </a:lnTo>
                  <a:close/>
                  <a:moveTo>
                    <a:pt x="113569" y="44440"/>
                  </a:moveTo>
                  <a:lnTo>
                    <a:pt x="96012" y="44440"/>
                  </a:lnTo>
                  <a:lnTo>
                    <a:pt x="96012" y="26883"/>
                  </a:lnTo>
                  <a:lnTo>
                    <a:pt x="113569" y="26883"/>
                  </a:lnTo>
                  <a:lnTo>
                    <a:pt x="113569" y="44440"/>
                  </a:ln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0" name="任意形状 15">
            <a:extLst>
              <a:ext uri="{FF2B5EF4-FFF2-40B4-BE49-F238E27FC236}">
                <a16:creationId xmlns:a16="http://schemas.microsoft.com/office/drawing/2014/main" id="{49D985EE-1DB9-3861-DF57-3A8DCEF27881}"/>
              </a:ext>
            </a:extLst>
          </p:cNvPr>
          <p:cNvSpPr/>
          <p:nvPr/>
        </p:nvSpPr>
        <p:spPr>
          <a:xfrm>
            <a:off x="8280522" y="2325739"/>
            <a:ext cx="635847" cy="635844"/>
          </a:xfrm>
          <a:custGeom>
            <a:avLst/>
            <a:gdLst>
              <a:gd name="connsiteX0" fmla="*/ 285019 w 349759"/>
              <a:gd name="connsiteY0" fmla="*/ 349758 h 349758"/>
              <a:gd name="connsiteX1" fmla="*/ 64739 w 349759"/>
              <a:gd name="connsiteY1" fmla="*/ 349758 h 349758"/>
              <a:gd name="connsiteX2" fmla="*/ 0 w 349759"/>
              <a:gd name="connsiteY2" fmla="*/ 285018 h 349758"/>
              <a:gd name="connsiteX3" fmla="*/ 0 w 349759"/>
              <a:gd name="connsiteY3" fmla="*/ 64740 h 349758"/>
              <a:gd name="connsiteX4" fmla="*/ 64739 w 349759"/>
              <a:gd name="connsiteY4" fmla="*/ 0 h 349758"/>
              <a:gd name="connsiteX5" fmla="*/ 285019 w 349759"/>
              <a:gd name="connsiteY5" fmla="*/ 0 h 349758"/>
              <a:gd name="connsiteX6" fmla="*/ 349758 w 349759"/>
              <a:gd name="connsiteY6" fmla="*/ 64740 h 349758"/>
              <a:gd name="connsiteX7" fmla="*/ 349758 w 349759"/>
              <a:gd name="connsiteY7" fmla="*/ 285018 h 349758"/>
              <a:gd name="connsiteX8" fmla="*/ 285019 w 349759"/>
              <a:gd name="connsiteY8" fmla="*/ 349758 h 34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759" h="349758">
                <a:moveTo>
                  <a:pt x="285019" y="349758"/>
                </a:moveTo>
                <a:lnTo>
                  <a:pt x="64739" y="349758"/>
                </a:lnTo>
                <a:cubicBezTo>
                  <a:pt x="29078" y="349758"/>
                  <a:pt x="0" y="320680"/>
                  <a:pt x="0" y="285018"/>
                </a:cubicBezTo>
                <a:lnTo>
                  <a:pt x="0" y="64740"/>
                </a:lnTo>
                <a:cubicBezTo>
                  <a:pt x="0" y="29078"/>
                  <a:pt x="29078" y="0"/>
                  <a:pt x="64739" y="0"/>
                </a:cubicBezTo>
                <a:lnTo>
                  <a:pt x="285019" y="0"/>
                </a:lnTo>
                <a:cubicBezTo>
                  <a:pt x="320680" y="0"/>
                  <a:pt x="349758" y="29078"/>
                  <a:pt x="349758" y="64740"/>
                </a:cubicBezTo>
                <a:lnTo>
                  <a:pt x="349758" y="285018"/>
                </a:lnTo>
                <a:cubicBezTo>
                  <a:pt x="350032" y="320680"/>
                  <a:pt x="320680" y="349758"/>
                  <a:pt x="285019" y="349758"/>
                </a:cubicBezTo>
                <a:close/>
              </a:path>
            </a:pathLst>
          </a:custGeom>
          <a:noFill/>
          <a:ln w="12700" cap="flat">
            <a:solidFill>
              <a:srgbClr val="10B8B3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sz="14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1" name="图形 6">
            <a:extLst>
              <a:ext uri="{FF2B5EF4-FFF2-40B4-BE49-F238E27FC236}">
                <a16:creationId xmlns:a16="http://schemas.microsoft.com/office/drawing/2014/main" id="{9E5C6505-3CFA-BCCA-88B2-CFDC6CE74B5F}"/>
              </a:ext>
            </a:extLst>
          </p:cNvPr>
          <p:cNvGrpSpPr/>
          <p:nvPr/>
        </p:nvGrpSpPr>
        <p:grpSpPr>
          <a:xfrm>
            <a:off x="8360315" y="4807777"/>
            <a:ext cx="471943" cy="409931"/>
            <a:chOff x="7357597" y="4055821"/>
            <a:chExt cx="259601" cy="225490"/>
          </a:xfrm>
          <a:solidFill>
            <a:srgbClr val="10B8B3"/>
          </a:solidFill>
        </p:grpSpPr>
        <p:sp>
          <p:nvSpPr>
            <p:cNvPr id="112" name="任意形状 18">
              <a:extLst>
                <a:ext uri="{FF2B5EF4-FFF2-40B4-BE49-F238E27FC236}">
                  <a16:creationId xmlns:a16="http://schemas.microsoft.com/office/drawing/2014/main" id="{18677ACC-C603-3EBD-4AFD-EC07E98328E3}"/>
                </a:ext>
              </a:extLst>
            </p:cNvPr>
            <p:cNvSpPr/>
            <p:nvPr/>
          </p:nvSpPr>
          <p:spPr>
            <a:xfrm>
              <a:off x="7357597" y="4055821"/>
              <a:ext cx="259601" cy="225490"/>
            </a:xfrm>
            <a:custGeom>
              <a:avLst/>
              <a:gdLst>
                <a:gd name="connsiteX0" fmla="*/ 250180 w 259601"/>
                <a:gd name="connsiteY0" fmla="*/ 52944 h 225490"/>
                <a:gd name="connsiteX1" fmla="*/ 198882 w 259601"/>
                <a:gd name="connsiteY1" fmla="*/ 52944 h 225490"/>
                <a:gd name="connsiteX2" fmla="*/ 196139 w 259601"/>
                <a:gd name="connsiteY2" fmla="*/ 50201 h 225490"/>
                <a:gd name="connsiteX3" fmla="*/ 196139 w 259601"/>
                <a:gd name="connsiteY3" fmla="*/ 21397 h 225490"/>
                <a:gd name="connsiteX4" fmla="*/ 174742 w 259601"/>
                <a:gd name="connsiteY4" fmla="*/ 0 h 225490"/>
                <a:gd name="connsiteX5" fmla="*/ 85313 w 259601"/>
                <a:gd name="connsiteY5" fmla="*/ 0 h 225490"/>
                <a:gd name="connsiteX6" fmla="*/ 63916 w 259601"/>
                <a:gd name="connsiteY6" fmla="*/ 21397 h 225490"/>
                <a:gd name="connsiteX7" fmla="*/ 63916 w 259601"/>
                <a:gd name="connsiteY7" fmla="*/ 50201 h 225490"/>
                <a:gd name="connsiteX8" fmla="*/ 61173 w 259601"/>
                <a:gd name="connsiteY8" fmla="*/ 52944 h 225490"/>
                <a:gd name="connsiteX9" fmla="*/ 9875 w 259601"/>
                <a:gd name="connsiteY9" fmla="*/ 52944 h 225490"/>
                <a:gd name="connsiteX10" fmla="*/ 0 w 259601"/>
                <a:gd name="connsiteY10" fmla="*/ 62819 h 225490"/>
                <a:gd name="connsiteX11" fmla="*/ 0 w 259601"/>
                <a:gd name="connsiteY11" fmla="*/ 215615 h 225490"/>
                <a:gd name="connsiteX12" fmla="*/ 9875 w 259601"/>
                <a:gd name="connsiteY12" fmla="*/ 225491 h 225490"/>
                <a:gd name="connsiteX13" fmla="*/ 249631 w 259601"/>
                <a:gd name="connsiteY13" fmla="*/ 225491 h 225490"/>
                <a:gd name="connsiteX14" fmla="*/ 259507 w 259601"/>
                <a:gd name="connsiteY14" fmla="*/ 215615 h 225490"/>
                <a:gd name="connsiteX15" fmla="*/ 259507 w 259601"/>
                <a:gd name="connsiteY15" fmla="*/ 62819 h 225490"/>
                <a:gd name="connsiteX16" fmla="*/ 250180 w 259601"/>
                <a:gd name="connsiteY16" fmla="*/ 52944 h 225490"/>
                <a:gd name="connsiteX17" fmla="*/ 83942 w 259601"/>
                <a:gd name="connsiteY17" fmla="*/ 22220 h 225490"/>
                <a:gd name="connsiteX18" fmla="*/ 86685 w 259601"/>
                <a:gd name="connsiteY18" fmla="*/ 19477 h 225490"/>
                <a:gd name="connsiteX19" fmla="*/ 174467 w 259601"/>
                <a:gd name="connsiteY19" fmla="*/ 19477 h 225490"/>
                <a:gd name="connsiteX20" fmla="*/ 177211 w 259601"/>
                <a:gd name="connsiteY20" fmla="*/ 22220 h 225490"/>
                <a:gd name="connsiteX21" fmla="*/ 177211 w 259601"/>
                <a:gd name="connsiteY21" fmla="*/ 50201 h 225490"/>
                <a:gd name="connsiteX22" fmla="*/ 174467 w 259601"/>
                <a:gd name="connsiteY22" fmla="*/ 52944 h 225490"/>
                <a:gd name="connsiteX23" fmla="*/ 86685 w 259601"/>
                <a:gd name="connsiteY23" fmla="*/ 52944 h 225490"/>
                <a:gd name="connsiteX24" fmla="*/ 83942 w 259601"/>
                <a:gd name="connsiteY24" fmla="*/ 50201 h 225490"/>
                <a:gd name="connsiteX25" fmla="*/ 83942 w 259601"/>
                <a:gd name="connsiteY25" fmla="*/ 22220 h 225490"/>
                <a:gd name="connsiteX26" fmla="*/ 130302 w 259601"/>
                <a:gd name="connsiteY26" fmla="*/ 210952 h 225490"/>
                <a:gd name="connsiteX27" fmla="*/ 60625 w 259601"/>
                <a:gd name="connsiteY27" fmla="*/ 141275 h 225490"/>
                <a:gd name="connsiteX28" fmla="*/ 130302 w 259601"/>
                <a:gd name="connsiteY28" fmla="*/ 71597 h 225490"/>
                <a:gd name="connsiteX29" fmla="*/ 199979 w 259601"/>
                <a:gd name="connsiteY29" fmla="*/ 141275 h 225490"/>
                <a:gd name="connsiteX30" fmla="*/ 130302 w 259601"/>
                <a:gd name="connsiteY30" fmla="*/ 210952 h 22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9601" h="225490">
                  <a:moveTo>
                    <a:pt x="250180" y="52944"/>
                  </a:moveTo>
                  <a:lnTo>
                    <a:pt x="198882" y="52944"/>
                  </a:lnTo>
                  <a:cubicBezTo>
                    <a:pt x="197510" y="52944"/>
                    <a:pt x="196139" y="51847"/>
                    <a:pt x="196139" y="50201"/>
                  </a:cubicBezTo>
                  <a:lnTo>
                    <a:pt x="196139" y="21397"/>
                  </a:lnTo>
                  <a:cubicBezTo>
                    <a:pt x="196139" y="9601"/>
                    <a:pt x="186538" y="0"/>
                    <a:pt x="174742" y="0"/>
                  </a:cubicBezTo>
                  <a:lnTo>
                    <a:pt x="85313" y="0"/>
                  </a:lnTo>
                  <a:cubicBezTo>
                    <a:pt x="73518" y="0"/>
                    <a:pt x="63916" y="9601"/>
                    <a:pt x="63916" y="21397"/>
                  </a:cubicBezTo>
                  <a:lnTo>
                    <a:pt x="63916" y="50201"/>
                  </a:lnTo>
                  <a:cubicBezTo>
                    <a:pt x="63916" y="51572"/>
                    <a:pt x="62819" y="52944"/>
                    <a:pt x="61173" y="52944"/>
                  </a:cubicBezTo>
                  <a:lnTo>
                    <a:pt x="9875" y="52944"/>
                  </a:lnTo>
                  <a:cubicBezTo>
                    <a:pt x="4389" y="52944"/>
                    <a:pt x="0" y="57333"/>
                    <a:pt x="0" y="62819"/>
                  </a:cubicBezTo>
                  <a:lnTo>
                    <a:pt x="0" y="215615"/>
                  </a:lnTo>
                  <a:cubicBezTo>
                    <a:pt x="0" y="221102"/>
                    <a:pt x="4389" y="225491"/>
                    <a:pt x="9875" y="225491"/>
                  </a:cubicBezTo>
                  <a:lnTo>
                    <a:pt x="249631" y="225491"/>
                  </a:lnTo>
                  <a:cubicBezTo>
                    <a:pt x="255118" y="225491"/>
                    <a:pt x="259507" y="221102"/>
                    <a:pt x="259507" y="215615"/>
                  </a:cubicBezTo>
                  <a:lnTo>
                    <a:pt x="259507" y="62819"/>
                  </a:lnTo>
                  <a:cubicBezTo>
                    <a:pt x="260330" y="57333"/>
                    <a:pt x="255666" y="52944"/>
                    <a:pt x="250180" y="52944"/>
                  </a:cubicBezTo>
                  <a:close/>
                  <a:moveTo>
                    <a:pt x="83942" y="22220"/>
                  </a:moveTo>
                  <a:cubicBezTo>
                    <a:pt x="83942" y="20848"/>
                    <a:pt x="85039" y="19477"/>
                    <a:pt x="86685" y="19477"/>
                  </a:cubicBezTo>
                  <a:lnTo>
                    <a:pt x="174467" y="19477"/>
                  </a:lnTo>
                  <a:cubicBezTo>
                    <a:pt x="175839" y="19477"/>
                    <a:pt x="177211" y="20574"/>
                    <a:pt x="177211" y="22220"/>
                  </a:cubicBezTo>
                  <a:lnTo>
                    <a:pt x="177211" y="50201"/>
                  </a:lnTo>
                  <a:cubicBezTo>
                    <a:pt x="177211" y="51572"/>
                    <a:pt x="176113" y="52944"/>
                    <a:pt x="174467" y="52944"/>
                  </a:cubicBezTo>
                  <a:lnTo>
                    <a:pt x="86685" y="52944"/>
                  </a:lnTo>
                  <a:cubicBezTo>
                    <a:pt x="85313" y="52944"/>
                    <a:pt x="83942" y="51847"/>
                    <a:pt x="83942" y="50201"/>
                  </a:cubicBezTo>
                  <a:lnTo>
                    <a:pt x="83942" y="22220"/>
                  </a:lnTo>
                  <a:close/>
                  <a:moveTo>
                    <a:pt x="130302" y="210952"/>
                  </a:moveTo>
                  <a:cubicBezTo>
                    <a:pt x="91897" y="210952"/>
                    <a:pt x="60625" y="179680"/>
                    <a:pt x="60625" y="141275"/>
                  </a:cubicBezTo>
                  <a:cubicBezTo>
                    <a:pt x="60625" y="102870"/>
                    <a:pt x="91897" y="71597"/>
                    <a:pt x="130302" y="71597"/>
                  </a:cubicBezTo>
                  <a:cubicBezTo>
                    <a:pt x="168707" y="71597"/>
                    <a:pt x="199979" y="102870"/>
                    <a:pt x="199979" y="141275"/>
                  </a:cubicBezTo>
                  <a:cubicBezTo>
                    <a:pt x="199979" y="179680"/>
                    <a:pt x="168707" y="210952"/>
                    <a:pt x="130302" y="210952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3" name="任意形状 19">
              <a:extLst>
                <a:ext uri="{FF2B5EF4-FFF2-40B4-BE49-F238E27FC236}">
                  <a16:creationId xmlns:a16="http://schemas.microsoft.com/office/drawing/2014/main" id="{D0341065-AB46-F551-131A-179A04C932D1}"/>
                </a:ext>
              </a:extLst>
            </p:cNvPr>
            <p:cNvSpPr/>
            <p:nvPr/>
          </p:nvSpPr>
          <p:spPr>
            <a:xfrm>
              <a:off x="7449769" y="4157593"/>
              <a:ext cx="76261" cy="76261"/>
            </a:xfrm>
            <a:custGeom>
              <a:avLst/>
              <a:gdLst>
                <a:gd name="connsiteX0" fmla="*/ 51572 w 76261"/>
                <a:gd name="connsiteY0" fmla="*/ 21946 h 76261"/>
                <a:gd name="connsiteX1" fmla="*/ 51572 w 76261"/>
                <a:gd name="connsiteY1" fmla="*/ 0 h 76261"/>
                <a:gd name="connsiteX2" fmla="*/ 24689 w 76261"/>
                <a:gd name="connsiteY2" fmla="*/ 0 h 76261"/>
                <a:gd name="connsiteX3" fmla="*/ 24689 w 76261"/>
                <a:gd name="connsiteY3" fmla="*/ 21946 h 76261"/>
                <a:gd name="connsiteX4" fmla="*/ 21946 w 76261"/>
                <a:gd name="connsiteY4" fmla="*/ 24689 h 76261"/>
                <a:gd name="connsiteX5" fmla="*/ 0 w 76261"/>
                <a:gd name="connsiteY5" fmla="*/ 24689 h 76261"/>
                <a:gd name="connsiteX6" fmla="*/ 0 w 76261"/>
                <a:gd name="connsiteY6" fmla="*/ 51572 h 76261"/>
                <a:gd name="connsiteX7" fmla="*/ 21946 w 76261"/>
                <a:gd name="connsiteY7" fmla="*/ 51572 h 76261"/>
                <a:gd name="connsiteX8" fmla="*/ 24689 w 76261"/>
                <a:gd name="connsiteY8" fmla="*/ 54315 h 76261"/>
                <a:gd name="connsiteX9" fmla="*/ 24689 w 76261"/>
                <a:gd name="connsiteY9" fmla="*/ 76261 h 76261"/>
                <a:gd name="connsiteX10" fmla="*/ 51572 w 76261"/>
                <a:gd name="connsiteY10" fmla="*/ 76261 h 76261"/>
                <a:gd name="connsiteX11" fmla="*/ 51572 w 76261"/>
                <a:gd name="connsiteY11" fmla="*/ 54315 h 76261"/>
                <a:gd name="connsiteX12" fmla="*/ 54315 w 76261"/>
                <a:gd name="connsiteY12" fmla="*/ 51572 h 76261"/>
                <a:gd name="connsiteX13" fmla="*/ 76261 w 76261"/>
                <a:gd name="connsiteY13" fmla="*/ 51572 h 76261"/>
                <a:gd name="connsiteX14" fmla="*/ 76261 w 76261"/>
                <a:gd name="connsiteY14" fmla="*/ 24689 h 76261"/>
                <a:gd name="connsiteX15" fmla="*/ 54315 w 76261"/>
                <a:gd name="connsiteY15" fmla="*/ 24689 h 76261"/>
                <a:gd name="connsiteX16" fmla="*/ 51572 w 76261"/>
                <a:gd name="connsiteY16" fmla="*/ 21946 h 7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61" h="76261">
                  <a:moveTo>
                    <a:pt x="51572" y="21946"/>
                  </a:moveTo>
                  <a:lnTo>
                    <a:pt x="51572" y="0"/>
                  </a:lnTo>
                  <a:lnTo>
                    <a:pt x="24689" y="0"/>
                  </a:lnTo>
                  <a:lnTo>
                    <a:pt x="24689" y="21946"/>
                  </a:lnTo>
                  <a:cubicBezTo>
                    <a:pt x="24689" y="23317"/>
                    <a:pt x="23591" y="24689"/>
                    <a:pt x="21946" y="24689"/>
                  </a:cubicBezTo>
                  <a:lnTo>
                    <a:pt x="0" y="24689"/>
                  </a:lnTo>
                  <a:lnTo>
                    <a:pt x="0" y="51572"/>
                  </a:lnTo>
                  <a:lnTo>
                    <a:pt x="21946" y="51572"/>
                  </a:lnTo>
                  <a:cubicBezTo>
                    <a:pt x="23317" y="51572"/>
                    <a:pt x="24689" y="52670"/>
                    <a:pt x="24689" y="54315"/>
                  </a:cubicBezTo>
                  <a:lnTo>
                    <a:pt x="24689" y="76261"/>
                  </a:lnTo>
                  <a:lnTo>
                    <a:pt x="51572" y="76261"/>
                  </a:lnTo>
                  <a:lnTo>
                    <a:pt x="51572" y="54315"/>
                  </a:lnTo>
                  <a:cubicBezTo>
                    <a:pt x="51572" y="52944"/>
                    <a:pt x="52669" y="51572"/>
                    <a:pt x="54315" y="51572"/>
                  </a:cubicBezTo>
                  <a:lnTo>
                    <a:pt x="76261" y="51572"/>
                  </a:lnTo>
                  <a:lnTo>
                    <a:pt x="76261" y="24689"/>
                  </a:lnTo>
                  <a:lnTo>
                    <a:pt x="54315" y="24689"/>
                  </a:lnTo>
                  <a:cubicBezTo>
                    <a:pt x="52669" y="24689"/>
                    <a:pt x="51572" y="23591"/>
                    <a:pt x="51572" y="21946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4" name="任意形状 17">
            <a:extLst>
              <a:ext uri="{FF2B5EF4-FFF2-40B4-BE49-F238E27FC236}">
                <a16:creationId xmlns:a16="http://schemas.microsoft.com/office/drawing/2014/main" id="{858D7FE6-F322-10D8-29E3-7D90985D8625}"/>
              </a:ext>
            </a:extLst>
          </p:cNvPr>
          <p:cNvSpPr/>
          <p:nvPr/>
        </p:nvSpPr>
        <p:spPr>
          <a:xfrm>
            <a:off x="8280522" y="4701054"/>
            <a:ext cx="635847" cy="635844"/>
          </a:xfrm>
          <a:custGeom>
            <a:avLst/>
            <a:gdLst>
              <a:gd name="connsiteX0" fmla="*/ 285019 w 349759"/>
              <a:gd name="connsiteY0" fmla="*/ 349758 h 349758"/>
              <a:gd name="connsiteX1" fmla="*/ 64739 w 349759"/>
              <a:gd name="connsiteY1" fmla="*/ 349758 h 349758"/>
              <a:gd name="connsiteX2" fmla="*/ 0 w 349759"/>
              <a:gd name="connsiteY2" fmla="*/ 285019 h 349758"/>
              <a:gd name="connsiteX3" fmla="*/ 0 w 349759"/>
              <a:gd name="connsiteY3" fmla="*/ 64739 h 349758"/>
              <a:gd name="connsiteX4" fmla="*/ 64739 w 349759"/>
              <a:gd name="connsiteY4" fmla="*/ 0 h 349758"/>
              <a:gd name="connsiteX5" fmla="*/ 285019 w 349759"/>
              <a:gd name="connsiteY5" fmla="*/ 0 h 349758"/>
              <a:gd name="connsiteX6" fmla="*/ 349758 w 349759"/>
              <a:gd name="connsiteY6" fmla="*/ 64739 h 349758"/>
              <a:gd name="connsiteX7" fmla="*/ 349758 w 349759"/>
              <a:gd name="connsiteY7" fmla="*/ 285019 h 349758"/>
              <a:gd name="connsiteX8" fmla="*/ 285019 w 349759"/>
              <a:gd name="connsiteY8" fmla="*/ 349758 h 34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759" h="349758">
                <a:moveTo>
                  <a:pt x="285019" y="349758"/>
                </a:moveTo>
                <a:lnTo>
                  <a:pt x="64739" y="349758"/>
                </a:lnTo>
                <a:cubicBezTo>
                  <a:pt x="29078" y="349758"/>
                  <a:pt x="0" y="320680"/>
                  <a:pt x="0" y="285019"/>
                </a:cubicBezTo>
                <a:lnTo>
                  <a:pt x="0" y="64739"/>
                </a:lnTo>
                <a:cubicBezTo>
                  <a:pt x="0" y="29078"/>
                  <a:pt x="29078" y="0"/>
                  <a:pt x="64739" y="0"/>
                </a:cubicBezTo>
                <a:lnTo>
                  <a:pt x="285019" y="0"/>
                </a:lnTo>
                <a:cubicBezTo>
                  <a:pt x="320680" y="0"/>
                  <a:pt x="349758" y="29078"/>
                  <a:pt x="349758" y="64739"/>
                </a:cubicBezTo>
                <a:lnTo>
                  <a:pt x="349758" y="285019"/>
                </a:lnTo>
                <a:cubicBezTo>
                  <a:pt x="350032" y="320680"/>
                  <a:pt x="320680" y="349758"/>
                  <a:pt x="285019" y="349758"/>
                </a:cubicBezTo>
                <a:close/>
              </a:path>
            </a:pathLst>
          </a:custGeom>
          <a:noFill/>
          <a:ln w="12700" cap="flat">
            <a:solidFill>
              <a:srgbClr val="10B8B3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sz="14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AF4CBA6-E59F-3A2F-D08C-6B7BA476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34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FEB3CFD-7F10-4BEA-3526-0A5AEA105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5CA130C-2180-161A-8AA8-33B11E6D4E9E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Feature Offerings of </a:t>
            </a:r>
            <a:r>
              <a:rPr lang="en-US" altLang="zh-CN" dirty="0" err="1">
                <a:solidFill>
                  <a:srgbClr val="10B8B3"/>
                </a:solidFill>
                <a:latin typeface="Century Gothic" panose="020B0502020202020204" pitchFamily="34" charset="0"/>
              </a:rPr>
              <a:t>NexaVM</a:t>
            </a:r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dirty="0" err="1">
                <a:solidFill>
                  <a:srgbClr val="10B8B3"/>
                </a:solidFill>
                <a:latin typeface="Century Gothic" panose="020B0502020202020204" pitchFamily="34" charset="0"/>
              </a:rPr>
              <a:t>nDesk</a:t>
            </a:r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 Solution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1E82B1CE-E76F-6900-12D2-5598CF970CAB}"/>
              </a:ext>
            </a:extLst>
          </p:cNvPr>
          <p:cNvCxnSpPr>
            <a:cxnSpLocks/>
          </p:cNvCxnSpPr>
          <p:nvPr/>
        </p:nvCxnSpPr>
        <p:spPr>
          <a:xfrm>
            <a:off x="345230" y="809532"/>
            <a:ext cx="6503439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CF5AC52-1418-D118-23F8-0FD57FEE0096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sp>
        <p:nvSpPr>
          <p:cNvPr id="3" name="矩形 32">
            <a:extLst>
              <a:ext uri="{FF2B5EF4-FFF2-40B4-BE49-F238E27FC236}">
                <a16:creationId xmlns:a16="http://schemas.microsoft.com/office/drawing/2014/main" id="{390C8420-632E-9270-1A7E-506205CA608B}"/>
              </a:ext>
            </a:extLst>
          </p:cNvPr>
          <p:cNvSpPr/>
          <p:nvPr/>
        </p:nvSpPr>
        <p:spPr>
          <a:xfrm>
            <a:off x="892540" y="2656033"/>
            <a:ext cx="3243475" cy="3168956"/>
          </a:xfrm>
          <a:prstGeom prst="rect">
            <a:avLst/>
          </a:prstGeom>
          <a:gradFill>
            <a:gsLst>
              <a:gs pos="0">
                <a:srgbClr val="027CFF">
                  <a:alpha val="20000"/>
                </a:srgbClr>
              </a:gs>
              <a:gs pos="99000">
                <a:srgbClr val="027CFF">
                  <a:alpha val="0"/>
                </a:srgbClr>
              </a:gs>
            </a:gsLst>
            <a:lin ang="5400000" scaled="1"/>
          </a:gradFill>
          <a:ln w="25400">
            <a:solidFill>
              <a:srgbClr val="E850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kumimoji="1" lang="zh-CN" altLang="en-US" sz="3200">
              <a:latin typeface="Century Gothic" panose="020B0502020202020204" pitchFamily="34" charset="0"/>
            </a:endParaRPr>
          </a:p>
        </p:txBody>
      </p:sp>
      <p:sp>
        <p:nvSpPr>
          <p:cNvPr id="4" name="矩形 32">
            <a:extLst>
              <a:ext uri="{FF2B5EF4-FFF2-40B4-BE49-F238E27FC236}">
                <a16:creationId xmlns:a16="http://schemas.microsoft.com/office/drawing/2014/main" id="{F19128A0-4CEE-2B11-2A3D-16FF712C4D49}"/>
              </a:ext>
            </a:extLst>
          </p:cNvPr>
          <p:cNvSpPr/>
          <p:nvPr/>
        </p:nvSpPr>
        <p:spPr>
          <a:xfrm>
            <a:off x="4482728" y="2656033"/>
            <a:ext cx="3243475" cy="3168956"/>
          </a:xfrm>
          <a:prstGeom prst="rect">
            <a:avLst/>
          </a:prstGeom>
          <a:gradFill>
            <a:gsLst>
              <a:gs pos="0">
                <a:srgbClr val="027CFF">
                  <a:alpha val="20000"/>
                </a:srgbClr>
              </a:gs>
              <a:gs pos="99000">
                <a:srgbClr val="027CFF">
                  <a:alpha val="0"/>
                </a:srgbClr>
              </a:gs>
            </a:gsLst>
            <a:lin ang="5400000" scaled="1"/>
          </a:gradFill>
          <a:ln w="254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kumimoji="1" lang="zh-CN" altLang="en-US" sz="3200">
              <a:latin typeface="Century Gothic" panose="020B0502020202020204" pitchFamily="34" charset="0"/>
            </a:endParaRPr>
          </a:p>
        </p:txBody>
      </p:sp>
      <p:sp>
        <p:nvSpPr>
          <p:cNvPr id="9" name="矩形 32">
            <a:extLst>
              <a:ext uri="{FF2B5EF4-FFF2-40B4-BE49-F238E27FC236}">
                <a16:creationId xmlns:a16="http://schemas.microsoft.com/office/drawing/2014/main" id="{0A40AA5E-AA53-6C2F-FD0D-2A87AF33F660}"/>
              </a:ext>
            </a:extLst>
          </p:cNvPr>
          <p:cNvSpPr/>
          <p:nvPr/>
        </p:nvSpPr>
        <p:spPr>
          <a:xfrm>
            <a:off x="8055985" y="2656032"/>
            <a:ext cx="3243475" cy="3168956"/>
          </a:xfrm>
          <a:prstGeom prst="rect">
            <a:avLst/>
          </a:prstGeom>
          <a:gradFill>
            <a:gsLst>
              <a:gs pos="0">
                <a:srgbClr val="027CFF">
                  <a:alpha val="20000"/>
                </a:srgbClr>
              </a:gs>
              <a:gs pos="99000">
                <a:srgbClr val="027CFF">
                  <a:alpha val="0"/>
                </a:srgbClr>
              </a:gs>
            </a:gsLst>
            <a:lin ang="5400000" scaled="1"/>
          </a:gradFill>
          <a:ln w="25400">
            <a:solidFill>
              <a:srgbClr val="10B8B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kumimoji="1" lang="zh-CN" altLang="en-US" sz="3200">
              <a:latin typeface="Century Gothic" panose="020B0502020202020204" pitchFamily="34" charset="0"/>
            </a:endParaRPr>
          </a:p>
        </p:txBody>
      </p:sp>
      <p:sp>
        <p:nvSpPr>
          <p:cNvPr id="30" name="矩形 30">
            <a:extLst>
              <a:ext uri="{FF2B5EF4-FFF2-40B4-BE49-F238E27FC236}">
                <a16:creationId xmlns:a16="http://schemas.microsoft.com/office/drawing/2014/main" id="{6A4BDC1F-7782-CCB6-C336-36981CE3810C}"/>
              </a:ext>
            </a:extLst>
          </p:cNvPr>
          <p:cNvSpPr/>
          <p:nvPr/>
        </p:nvSpPr>
        <p:spPr>
          <a:xfrm>
            <a:off x="1104089" y="3264959"/>
            <a:ext cx="2749453" cy="19268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13750" indent="-213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DLP Solution (Watermark, Peripheral Control)</a:t>
            </a:r>
          </a:p>
          <a:p>
            <a:pPr marL="213750" indent="-213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Desktop Backup</a:t>
            </a:r>
          </a:p>
          <a:p>
            <a:pPr marL="213750" indent="-213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Encrypted Transmission</a:t>
            </a:r>
          </a:p>
          <a:p>
            <a:pPr marL="213750" indent="-213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Disk Error Protection</a:t>
            </a:r>
          </a:p>
          <a:p>
            <a:pPr marL="213750" indent="-213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Centralized Data in HQ</a:t>
            </a:r>
          </a:p>
        </p:txBody>
      </p:sp>
      <p:grpSp>
        <p:nvGrpSpPr>
          <p:cNvPr id="31" name="组合 11">
            <a:extLst>
              <a:ext uri="{FF2B5EF4-FFF2-40B4-BE49-F238E27FC236}">
                <a16:creationId xmlns:a16="http://schemas.microsoft.com/office/drawing/2014/main" id="{EA68626E-A019-10AB-3437-31D02674EA1C}"/>
              </a:ext>
            </a:extLst>
          </p:cNvPr>
          <p:cNvGrpSpPr/>
          <p:nvPr/>
        </p:nvGrpSpPr>
        <p:grpSpPr>
          <a:xfrm>
            <a:off x="9079631" y="1260937"/>
            <a:ext cx="1196184" cy="1196183"/>
            <a:chOff x="1212681" y="1932972"/>
            <a:chExt cx="2586942" cy="2586942"/>
          </a:xfrm>
        </p:grpSpPr>
        <p:sp>
          <p:nvSpPr>
            <p:cNvPr id="32" name="椭圆 13">
              <a:extLst>
                <a:ext uri="{FF2B5EF4-FFF2-40B4-BE49-F238E27FC236}">
                  <a16:creationId xmlns:a16="http://schemas.microsoft.com/office/drawing/2014/main" id="{EEAD633C-C98D-4646-155D-90B34B7FAA94}"/>
                </a:ext>
              </a:extLst>
            </p:cNvPr>
            <p:cNvSpPr/>
            <p:nvPr/>
          </p:nvSpPr>
          <p:spPr>
            <a:xfrm>
              <a:off x="1212681" y="1932972"/>
              <a:ext cx="2586942" cy="2586942"/>
            </a:xfrm>
            <a:prstGeom prst="ellipse">
              <a:avLst/>
            </a:prstGeom>
            <a:solidFill>
              <a:srgbClr val="10B8B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33" name="椭圆 14">
              <a:extLst>
                <a:ext uri="{FF2B5EF4-FFF2-40B4-BE49-F238E27FC236}">
                  <a16:creationId xmlns:a16="http://schemas.microsoft.com/office/drawing/2014/main" id="{96692455-F4EB-E8E7-5F22-D346207D0ED5}"/>
                </a:ext>
              </a:extLst>
            </p:cNvPr>
            <p:cNvSpPr/>
            <p:nvPr/>
          </p:nvSpPr>
          <p:spPr>
            <a:xfrm>
              <a:off x="1371834" y="2092125"/>
              <a:ext cx="2268637" cy="2268637"/>
            </a:xfrm>
            <a:prstGeom prst="ellipse">
              <a:avLst/>
            </a:prstGeom>
            <a:solidFill>
              <a:srgbClr val="10B8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34" name="组合 11">
            <a:extLst>
              <a:ext uri="{FF2B5EF4-FFF2-40B4-BE49-F238E27FC236}">
                <a16:creationId xmlns:a16="http://schemas.microsoft.com/office/drawing/2014/main" id="{A9775CE1-BEDD-4F49-D5B6-E8A5ED1FB85F}"/>
              </a:ext>
            </a:extLst>
          </p:cNvPr>
          <p:cNvGrpSpPr/>
          <p:nvPr/>
        </p:nvGrpSpPr>
        <p:grpSpPr>
          <a:xfrm>
            <a:off x="1916185" y="1260937"/>
            <a:ext cx="1196184" cy="1196183"/>
            <a:chOff x="1212681" y="1932972"/>
            <a:chExt cx="2586942" cy="2586942"/>
          </a:xfrm>
        </p:grpSpPr>
        <p:sp>
          <p:nvSpPr>
            <p:cNvPr id="35" name="椭圆 19">
              <a:extLst>
                <a:ext uri="{FF2B5EF4-FFF2-40B4-BE49-F238E27FC236}">
                  <a16:creationId xmlns:a16="http://schemas.microsoft.com/office/drawing/2014/main" id="{7613E423-BBCC-1787-8460-10A56BF37B0D}"/>
                </a:ext>
              </a:extLst>
            </p:cNvPr>
            <p:cNvSpPr/>
            <p:nvPr/>
          </p:nvSpPr>
          <p:spPr>
            <a:xfrm>
              <a:off x="1212681" y="1932972"/>
              <a:ext cx="2586942" cy="2586942"/>
            </a:xfrm>
            <a:prstGeom prst="ellipse">
              <a:avLst/>
            </a:prstGeom>
            <a:solidFill>
              <a:srgbClr val="E8503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36" name="椭圆 20">
              <a:extLst>
                <a:ext uri="{FF2B5EF4-FFF2-40B4-BE49-F238E27FC236}">
                  <a16:creationId xmlns:a16="http://schemas.microsoft.com/office/drawing/2014/main" id="{75FEDDB5-8545-C453-1C78-C5F59C6D6360}"/>
                </a:ext>
              </a:extLst>
            </p:cNvPr>
            <p:cNvSpPr/>
            <p:nvPr/>
          </p:nvSpPr>
          <p:spPr>
            <a:xfrm>
              <a:off x="1371834" y="2092125"/>
              <a:ext cx="2268637" cy="2268637"/>
            </a:xfrm>
            <a:prstGeom prst="ellipse">
              <a:avLst/>
            </a:prstGeom>
            <a:solidFill>
              <a:srgbClr val="E85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37" name="组合 21">
            <a:extLst>
              <a:ext uri="{FF2B5EF4-FFF2-40B4-BE49-F238E27FC236}">
                <a16:creationId xmlns:a16="http://schemas.microsoft.com/office/drawing/2014/main" id="{500284CC-EEAB-A5C5-BEAD-F4B09098C3F4}"/>
              </a:ext>
            </a:extLst>
          </p:cNvPr>
          <p:cNvGrpSpPr/>
          <p:nvPr/>
        </p:nvGrpSpPr>
        <p:grpSpPr>
          <a:xfrm>
            <a:off x="5497908" y="1260937"/>
            <a:ext cx="1196184" cy="1196183"/>
            <a:chOff x="1212681" y="1932972"/>
            <a:chExt cx="2586942" cy="2586942"/>
          </a:xfrm>
        </p:grpSpPr>
        <p:sp>
          <p:nvSpPr>
            <p:cNvPr id="38" name="椭圆 13">
              <a:extLst>
                <a:ext uri="{FF2B5EF4-FFF2-40B4-BE49-F238E27FC236}">
                  <a16:creationId xmlns:a16="http://schemas.microsoft.com/office/drawing/2014/main" id="{942C5CAF-E54C-56B4-DD74-B718E8298C88}"/>
                </a:ext>
              </a:extLst>
            </p:cNvPr>
            <p:cNvSpPr/>
            <p:nvPr/>
          </p:nvSpPr>
          <p:spPr>
            <a:xfrm>
              <a:off x="1212681" y="1932972"/>
              <a:ext cx="2586942" cy="2586942"/>
            </a:xfrm>
            <a:prstGeom prst="ellipse">
              <a:avLst/>
            </a:prstGeom>
            <a:solidFill>
              <a:srgbClr val="91D24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39" name="椭圆 14">
              <a:extLst>
                <a:ext uri="{FF2B5EF4-FFF2-40B4-BE49-F238E27FC236}">
                  <a16:creationId xmlns:a16="http://schemas.microsoft.com/office/drawing/2014/main" id="{D0D51169-CCF3-77D7-FC01-B9B8C5AD2BB2}"/>
                </a:ext>
              </a:extLst>
            </p:cNvPr>
            <p:cNvSpPr/>
            <p:nvPr/>
          </p:nvSpPr>
          <p:spPr>
            <a:xfrm>
              <a:off x="1371834" y="2092125"/>
              <a:ext cx="2268637" cy="2268637"/>
            </a:xfrm>
            <a:prstGeom prst="ellipse">
              <a:avLst/>
            </a:prstGeom>
            <a:solidFill>
              <a:srgbClr val="91D2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40" name="矩形 30">
            <a:extLst>
              <a:ext uri="{FF2B5EF4-FFF2-40B4-BE49-F238E27FC236}">
                <a16:creationId xmlns:a16="http://schemas.microsoft.com/office/drawing/2014/main" id="{EBFA389B-B415-F65F-8A72-44B0747DA29B}"/>
              </a:ext>
            </a:extLst>
          </p:cNvPr>
          <p:cNvSpPr/>
          <p:nvPr/>
        </p:nvSpPr>
        <p:spPr>
          <a:xfrm>
            <a:off x="4457739" y="3226700"/>
            <a:ext cx="3243475" cy="1926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750" indent="-213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Unified Management Solution for VDI Servers, Thin Client and VDI Software</a:t>
            </a:r>
          </a:p>
          <a:p>
            <a:pPr marL="213750" indent="-213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Standard Delivery Solution</a:t>
            </a:r>
          </a:p>
          <a:p>
            <a:pPr marL="213750" indent="-213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Desktop Management</a:t>
            </a:r>
          </a:p>
          <a:p>
            <a:pPr marL="213750" indent="-213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Multi-Tenancy</a:t>
            </a:r>
          </a:p>
        </p:txBody>
      </p:sp>
      <p:sp>
        <p:nvSpPr>
          <p:cNvPr id="41" name="矩形 30">
            <a:extLst>
              <a:ext uri="{FF2B5EF4-FFF2-40B4-BE49-F238E27FC236}">
                <a16:creationId xmlns:a16="http://schemas.microsoft.com/office/drawing/2014/main" id="{7942FE90-8F89-261E-CB83-5D54F472FC23}"/>
              </a:ext>
            </a:extLst>
          </p:cNvPr>
          <p:cNvSpPr/>
          <p:nvPr/>
        </p:nvSpPr>
        <p:spPr>
          <a:xfrm>
            <a:off x="8055985" y="3164093"/>
            <a:ext cx="3243475" cy="2238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750" indent="-213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Elastic &amp; Shared Solution</a:t>
            </a:r>
          </a:p>
          <a:p>
            <a:pPr marL="213750" indent="-213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Remote Work Solution</a:t>
            </a:r>
          </a:p>
          <a:p>
            <a:pPr marL="213750" indent="-213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Reutilize existing investment on PCs</a:t>
            </a:r>
          </a:p>
          <a:p>
            <a:pPr marL="213750" indent="-213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Temporary Work Solution</a:t>
            </a:r>
          </a:p>
          <a:p>
            <a:pPr marL="213750" indent="-213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2D and 3D Solutions</a:t>
            </a:r>
          </a:p>
          <a:p>
            <a:pPr marL="213750" indent="-213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Lightweight Solution</a:t>
            </a:r>
            <a:endParaRPr lang="zh-CN" altLang="en-US" sz="1500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矩形 34">
            <a:extLst>
              <a:ext uri="{FF2B5EF4-FFF2-40B4-BE49-F238E27FC236}">
                <a16:creationId xmlns:a16="http://schemas.microsoft.com/office/drawing/2014/main" id="{44CE7265-459D-04B4-E763-ABA198A26CF6}"/>
              </a:ext>
            </a:extLst>
          </p:cNvPr>
          <p:cNvSpPr/>
          <p:nvPr/>
        </p:nvSpPr>
        <p:spPr>
          <a:xfrm>
            <a:off x="892540" y="2656033"/>
            <a:ext cx="3243475" cy="468000"/>
          </a:xfrm>
          <a:prstGeom prst="rect">
            <a:avLst/>
          </a:prstGeom>
          <a:solidFill>
            <a:srgbClr val="E85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Data Security</a:t>
            </a:r>
            <a:endParaRPr kumimoji="1" lang="zh-CN" altLang="en-US" dirty="0"/>
          </a:p>
        </p:txBody>
      </p:sp>
      <p:sp>
        <p:nvSpPr>
          <p:cNvPr id="43" name="矩形 34">
            <a:extLst>
              <a:ext uri="{FF2B5EF4-FFF2-40B4-BE49-F238E27FC236}">
                <a16:creationId xmlns:a16="http://schemas.microsoft.com/office/drawing/2014/main" id="{73D0DD79-1C7D-51DB-F538-D5A853EDE876}"/>
              </a:ext>
            </a:extLst>
          </p:cNvPr>
          <p:cNvSpPr/>
          <p:nvPr/>
        </p:nvSpPr>
        <p:spPr>
          <a:xfrm>
            <a:off x="4482728" y="2656033"/>
            <a:ext cx="3243475" cy="468000"/>
          </a:xfrm>
          <a:prstGeom prst="rect">
            <a:avLst/>
          </a:prstGeom>
          <a:solidFill>
            <a:srgbClr val="91D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Efficiency Improvement</a:t>
            </a:r>
            <a:endParaRPr kumimoji="1" lang="zh-CN" altLang="en-US" dirty="0"/>
          </a:p>
        </p:txBody>
      </p:sp>
      <p:sp>
        <p:nvSpPr>
          <p:cNvPr id="44" name="矩形 34">
            <a:extLst>
              <a:ext uri="{FF2B5EF4-FFF2-40B4-BE49-F238E27FC236}">
                <a16:creationId xmlns:a16="http://schemas.microsoft.com/office/drawing/2014/main" id="{9F1E4694-CF5D-CC70-8514-F2C917D66B69}"/>
              </a:ext>
            </a:extLst>
          </p:cNvPr>
          <p:cNvSpPr/>
          <p:nvPr/>
        </p:nvSpPr>
        <p:spPr>
          <a:xfrm>
            <a:off x="8055985" y="2656033"/>
            <a:ext cx="3243475" cy="468000"/>
          </a:xfrm>
          <a:prstGeom prst="rect">
            <a:avLst/>
          </a:prstGeom>
          <a:solidFill>
            <a:srgbClr val="10B8B3"/>
          </a:solidFill>
          <a:ln>
            <a:solidFill>
              <a:srgbClr val="10B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Resilient Solution</a:t>
            </a:r>
            <a:endParaRPr kumimoji="1" lang="zh-CN" altLang="en-US" dirty="0"/>
          </a:p>
        </p:txBody>
      </p:sp>
      <p:grpSp>
        <p:nvGrpSpPr>
          <p:cNvPr id="45" name="图形 3">
            <a:extLst>
              <a:ext uri="{FF2B5EF4-FFF2-40B4-BE49-F238E27FC236}">
                <a16:creationId xmlns:a16="http://schemas.microsoft.com/office/drawing/2014/main" id="{06FFFC47-0D8D-5BDC-ED55-94D4ED0B58A9}"/>
              </a:ext>
            </a:extLst>
          </p:cNvPr>
          <p:cNvGrpSpPr>
            <a:grpSpLocks noChangeAspect="1"/>
          </p:cNvGrpSpPr>
          <p:nvPr/>
        </p:nvGrpSpPr>
        <p:grpSpPr>
          <a:xfrm>
            <a:off x="9377443" y="1492937"/>
            <a:ext cx="620629" cy="648000"/>
            <a:chOff x="7587585" y="2658760"/>
            <a:chExt cx="1477459" cy="1542621"/>
          </a:xfrm>
          <a:solidFill>
            <a:schemeClr val="bg1"/>
          </a:solidFill>
        </p:grpSpPr>
        <p:sp>
          <p:nvSpPr>
            <p:cNvPr id="46" name="任意形状 8">
              <a:extLst>
                <a:ext uri="{FF2B5EF4-FFF2-40B4-BE49-F238E27FC236}">
                  <a16:creationId xmlns:a16="http://schemas.microsoft.com/office/drawing/2014/main" id="{6F9C546F-9ACA-DCF5-02B1-D3295B7718E4}"/>
                </a:ext>
              </a:extLst>
            </p:cNvPr>
            <p:cNvSpPr/>
            <p:nvPr/>
          </p:nvSpPr>
          <p:spPr>
            <a:xfrm>
              <a:off x="7588043" y="4108799"/>
              <a:ext cx="1476613" cy="92583"/>
            </a:xfrm>
            <a:custGeom>
              <a:avLst/>
              <a:gdLst>
                <a:gd name="connsiteX0" fmla="*/ 1430322 w 1476613"/>
                <a:gd name="connsiteY0" fmla="*/ 0 h 92583"/>
                <a:gd name="connsiteX1" fmla="*/ 46292 w 1476613"/>
                <a:gd name="connsiteY1" fmla="*/ 0 h 92583"/>
                <a:gd name="connsiteX2" fmla="*/ 0 w 1476613"/>
                <a:gd name="connsiteY2" fmla="*/ 46292 h 92583"/>
                <a:gd name="connsiteX3" fmla="*/ 46292 w 1476613"/>
                <a:gd name="connsiteY3" fmla="*/ 92583 h 92583"/>
                <a:gd name="connsiteX4" fmla="*/ 1430322 w 1476613"/>
                <a:gd name="connsiteY4" fmla="*/ 92583 h 92583"/>
                <a:gd name="connsiteX5" fmla="*/ 1476613 w 1476613"/>
                <a:gd name="connsiteY5" fmla="*/ 46292 h 92583"/>
                <a:gd name="connsiteX6" fmla="*/ 1430322 w 1476613"/>
                <a:gd name="connsiteY6" fmla="*/ 0 h 9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6613" h="92583">
                  <a:moveTo>
                    <a:pt x="1430322" y="0"/>
                  </a:moveTo>
                  <a:lnTo>
                    <a:pt x="46292" y="0"/>
                  </a:lnTo>
                  <a:cubicBezTo>
                    <a:pt x="20574" y="0"/>
                    <a:pt x="0" y="21003"/>
                    <a:pt x="0" y="46292"/>
                  </a:cubicBezTo>
                  <a:cubicBezTo>
                    <a:pt x="0" y="72009"/>
                    <a:pt x="21003" y="92583"/>
                    <a:pt x="46292" y="92583"/>
                  </a:cubicBezTo>
                  <a:lnTo>
                    <a:pt x="1430322" y="92583"/>
                  </a:lnTo>
                  <a:cubicBezTo>
                    <a:pt x="1456040" y="92583"/>
                    <a:pt x="1476613" y="71580"/>
                    <a:pt x="1476613" y="46292"/>
                  </a:cubicBezTo>
                  <a:cubicBezTo>
                    <a:pt x="1476613" y="21003"/>
                    <a:pt x="1456040" y="0"/>
                    <a:pt x="1430322" y="0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形状 9">
              <a:extLst>
                <a:ext uri="{FF2B5EF4-FFF2-40B4-BE49-F238E27FC236}">
                  <a16:creationId xmlns:a16="http://schemas.microsoft.com/office/drawing/2014/main" id="{D0A856E3-4C7B-816E-B34D-CFA872C0099E}"/>
                </a:ext>
              </a:extLst>
            </p:cNvPr>
            <p:cNvSpPr/>
            <p:nvPr/>
          </p:nvSpPr>
          <p:spPr>
            <a:xfrm>
              <a:off x="7587585" y="3780014"/>
              <a:ext cx="1477459" cy="237058"/>
            </a:xfrm>
            <a:custGeom>
              <a:avLst/>
              <a:gdLst>
                <a:gd name="connsiteX0" fmla="*/ 1411063 w 1477459"/>
                <a:gd name="connsiteY0" fmla="*/ 4316 h 237058"/>
                <a:gd name="connsiteX1" fmla="*/ 66038 w 1477459"/>
                <a:gd name="connsiteY1" fmla="*/ 4316 h 237058"/>
                <a:gd name="connsiteX2" fmla="*/ 4316 w 1477459"/>
                <a:gd name="connsiteY2" fmla="*/ 27033 h 237058"/>
                <a:gd name="connsiteX3" fmla="*/ 27033 w 1477459"/>
                <a:gd name="connsiteY3" fmla="*/ 88754 h 237058"/>
                <a:gd name="connsiteX4" fmla="*/ 715405 w 1477459"/>
                <a:gd name="connsiteY4" fmla="*/ 237059 h 237058"/>
                <a:gd name="connsiteX5" fmla="*/ 1450496 w 1477459"/>
                <a:gd name="connsiteY5" fmla="*/ 88754 h 237058"/>
                <a:gd name="connsiteX6" fmla="*/ 1473213 w 1477459"/>
                <a:gd name="connsiteY6" fmla="*/ 27033 h 237058"/>
                <a:gd name="connsiteX7" fmla="*/ 1411063 w 1477459"/>
                <a:gd name="connsiteY7" fmla="*/ 4316 h 23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7459" h="237058">
                  <a:moveTo>
                    <a:pt x="1411063" y="4316"/>
                  </a:moveTo>
                  <a:cubicBezTo>
                    <a:pt x="1404205" y="7316"/>
                    <a:pt x="729549" y="312497"/>
                    <a:pt x="66038" y="4316"/>
                  </a:cubicBezTo>
                  <a:cubicBezTo>
                    <a:pt x="42892" y="-6400"/>
                    <a:pt x="15031" y="3458"/>
                    <a:pt x="4316" y="27033"/>
                  </a:cubicBezTo>
                  <a:cubicBezTo>
                    <a:pt x="-6400" y="50178"/>
                    <a:pt x="3458" y="78039"/>
                    <a:pt x="27033" y="88754"/>
                  </a:cubicBezTo>
                  <a:cubicBezTo>
                    <a:pt x="266634" y="199768"/>
                    <a:pt x="504521" y="237059"/>
                    <a:pt x="715405" y="237059"/>
                  </a:cubicBezTo>
                  <a:cubicBezTo>
                    <a:pt x="1124313" y="237059"/>
                    <a:pt x="1431208" y="97756"/>
                    <a:pt x="1450496" y="88754"/>
                  </a:cubicBezTo>
                  <a:cubicBezTo>
                    <a:pt x="1473642" y="78039"/>
                    <a:pt x="1483929" y="50178"/>
                    <a:pt x="1473213" y="27033"/>
                  </a:cubicBezTo>
                  <a:cubicBezTo>
                    <a:pt x="1462069" y="3458"/>
                    <a:pt x="1434637" y="-6400"/>
                    <a:pt x="1411063" y="4316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形状 15">
              <a:extLst>
                <a:ext uri="{FF2B5EF4-FFF2-40B4-BE49-F238E27FC236}">
                  <a16:creationId xmlns:a16="http://schemas.microsoft.com/office/drawing/2014/main" id="{3AC72156-3DAA-67EC-0311-5973C0F31A60}"/>
                </a:ext>
              </a:extLst>
            </p:cNvPr>
            <p:cNvSpPr/>
            <p:nvPr/>
          </p:nvSpPr>
          <p:spPr>
            <a:xfrm>
              <a:off x="7587882" y="3419996"/>
              <a:ext cx="1476776" cy="405481"/>
            </a:xfrm>
            <a:custGeom>
              <a:avLst/>
              <a:gdLst>
                <a:gd name="connsiteX0" fmla="*/ 712536 w 1476776"/>
                <a:gd name="connsiteY0" fmla="*/ 405481 h 405481"/>
                <a:gd name="connsiteX1" fmla="*/ 1463487 w 1476776"/>
                <a:gd name="connsiteY1" fmla="*/ 78869 h 405481"/>
                <a:gd name="connsiteX2" fmla="*/ 1463059 w 1476776"/>
                <a:gd name="connsiteY2" fmla="*/ 13289 h 405481"/>
                <a:gd name="connsiteX3" fmla="*/ 1397479 w 1476776"/>
                <a:gd name="connsiteY3" fmla="*/ 13718 h 405481"/>
                <a:gd name="connsiteX4" fmla="*/ 712965 w 1476776"/>
                <a:gd name="connsiteY4" fmla="*/ 312898 h 405481"/>
                <a:gd name="connsiteX5" fmla="*/ 712107 w 1476776"/>
                <a:gd name="connsiteY5" fmla="*/ 312898 h 405481"/>
                <a:gd name="connsiteX6" fmla="*/ 79457 w 1476776"/>
                <a:gd name="connsiteY6" fmla="*/ 14147 h 405481"/>
                <a:gd name="connsiteX7" fmla="*/ 13877 w 1476776"/>
                <a:gd name="connsiteY7" fmla="*/ 13718 h 405481"/>
                <a:gd name="connsiteX8" fmla="*/ 13448 w 1476776"/>
                <a:gd name="connsiteY8" fmla="*/ 79298 h 405481"/>
                <a:gd name="connsiteX9" fmla="*/ 712536 w 1476776"/>
                <a:gd name="connsiteY9" fmla="*/ 405481 h 40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6776" h="405481">
                  <a:moveTo>
                    <a:pt x="712536" y="405481"/>
                  </a:moveTo>
                  <a:cubicBezTo>
                    <a:pt x="1137304" y="405481"/>
                    <a:pt x="1450200" y="92156"/>
                    <a:pt x="1463487" y="78869"/>
                  </a:cubicBezTo>
                  <a:cubicBezTo>
                    <a:pt x="1481489" y="60438"/>
                    <a:pt x="1481061" y="31292"/>
                    <a:pt x="1463059" y="13289"/>
                  </a:cubicBezTo>
                  <a:cubicBezTo>
                    <a:pt x="1444627" y="-4713"/>
                    <a:pt x="1415481" y="-4284"/>
                    <a:pt x="1397479" y="13718"/>
                  </a:cubicBezTo>
                  <a:cubicBezTo>
                    <a:pt x="1394479" y="16718"/>
                    <a:pt x="1097870" y="312898"/>
                    <a:pt x="712965" y="312898"/>
                  </a:cubicBezTo>
                  <a:cubicBezTo>
                    <a:pt x="712536" y="312898"/>
                    <a:pt x="712536" y="312898"/>
                    <a:pt x="712107" y="312898"/>
                  </a:cubicBezTo>
                  <a:cubicBezTo>
                    <a:pt x="487079" y="312469"/>
                    <a:pt x="274481" y="212171"/>
                    <a:pt x="79457" y="14147"/>
                  </a:cubicBezTo>
                  <a:cubicBezTo>
                    <a:pt x="61455" y="-4284"/>
                    <a:pt x="31879" y="-4284"/>
                    <a:pt x="13877" y="13718"/>
                  </a:cubicBezTo>
                  <a:cubicBezTo>
                    <a:pt x="-4554" y="31720"/>
                    <a:pt x="-4554" y="61295"/>
                    <a:pt x="13448" y="79298"/>
                  </a:cubicBezTo>
                  <a:cubicBezTo>
                    <a:pt x="226475" y="295324"/>
                    <a:pt x="461791" y="405481"/>
                    <a:pt x="712536" y="405481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形状 16">
              <a:extLst>
                <a:ext uri="{FF2B5EF4-FFF2-40B4-BE49-F238E27FC236}">
                  <a16:creationId xmlns:a16="http://schemas.microsoft.com/office/drawing/2014/main" id="{5A733491-BB83-5C21-F4A1-3F233D9EC5CF}"/>
                </a:ext>
              </a:extLst>
            </p:cNvPr>
            <p:cNvSpPr/>
            <p:nvPr/>
          </p:nvSpPr>
          <p:spPr>
            <a:xfrm>
              <a:off x="8044653" y="2658760"/>
              <a:ext cx="562964" cy="921972"/>
            </a:xfrm>
            <a:custGeom>
              <a:avLst/>
              <a:gdLst>
                <a:gd name="connsiteX0" fmla="*/ 47024 w 562964"/>
                <a:gd name="connsiteY0" fmla="*/ 598361 h 921972"/>
                <a:gd name="connsiteX1" fmla="*/ 3733 w 562964"/>
                <a:gd name="connsiteY1" fmla="*/ 627078 h 921972"/>
                <a:gd name="connsiteX2" fmla="*/ 13592 w 562964"/>
                <a:gd name="connsiteY2" fmla="*/ 678085 h 921972"/>
                <a:gd name="connsiteX3" fmla="*/ 233905 w 562964"/>
                <a:gd name="connsiteY3" fmla="*/ 901827 h 921972"/>
                <a:gd name="connsiteX4" fmla="*/ 281482 w 562964"/>
                <a:gd name="connsiteY4" fmla="*/ 921973 h 921972"/>
                <a:gd name="connsiteX5" fmla="*/ 329060 w 562964"/>
                <a:gd name="connsiteY5" fmla="*/ 901827 h 921972"/>
                <a:gd name="connsiteX6" fmla="*/ 549373 w 562964"/>
                <a:gd name="connsiteY6" fmla="*/ 678085 h 921972"/>
                <a:gd name="connsiteX7" fmla="*/ 559231 w 562964"/>
                <a:gd name="connsiteY7" fmla="*/ 627078 h 921972"/>
                <a:gd name="connsiteX8" fmla="*/ 515940 w 562964"/>
                <a:gd name="connsiteY8" fmla="*/ 598361 h 921972"/>
                <a:gd name="connsiteX9" fmla="*/ 399354 w 562964"/>
                <a:gd name="connsiteY9" fmla="*/ 598361 h 921972"/>
                <a:gd name="connsiteX10" fmla="*/ 399354 w 562964"/>
                <a:gd name="connsiteY10" fmla="*/ 322755 h 921972"/>
                <a:gd name="connsiteX11" fmla="*/ 515940 w 562964"/>
                <a:gd name="connsiteY11" fmla="*/ 322755 h 921972"/>
                <a:gd name="connsiteX12" fmla="*/ 559231 w 562964"/>
                <a:gd name="connsiteY12" fmla="*/ 294037 h 921972"/>
                <a:gd name="connsiteX13" fmla="*/ 549373 w 562964"/>
                <a:gd name="connsiteY13" fmla="*/ 243030 h 921972"/>
                <a:gd name="connsiteX14" fmla="*/ 329060 w 562964"/>
                <a:gd name="connsiteY14" fmla="*/ 19288 h 921972"/>
                <a:gd name="connsiteX15" fmla="*/ 233905 w 562964"/>
                <a:gd name="connsiteY15" fmla="*/ 19288 h 921972"/>
                <a:gd name="connsiteX16" fmla="*/ 13592 w 562964"/>
                <a:gd name="connsiteY16" fmla="*/ 243030 h 921972"/>
                <a:gd name="connsiteX17" fmla="*/ 3733 w 562964"/>
                <a:gd name="connsiteY17" fmla="*/ 294037 h 921972"/>
                <a:gd name="connsiteX18" fmla="*/ 47024 w 562964"/>
                <a:gd name="connsiteY18" fmla="*/ 322755 h 921972"/>
                <a:gd name="connsiteX19" fmla="*/ 163610 w 562964"/>
                <a:gd name="connsiteY19" fmla="*/ 322755 h 921972"/>
                <a:gd name="connsiteX20" fmla="*/ 163610 w 562964"/>
                <a:gd name="connsiteY20" fmla="*/ 598361 h 921972"/>
                <a:gd name="connsiteX21" fmla="*/ 47024 w 562964"/>
                <a:gd name="connsiteY21" fmla="*/ 598361 h 92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62964" h="921972">
                  <a:moveTo>
                    <a:pt x="47024" y="598361"/>
                  </a:moveTo>
                  <a:cubicBezTo>
                    <a:pt x="27736" y="598361"/>
                    <a:pt x="11449" y="609505"/>
                    <a:pt x="3733" y="627078"/>
                  </a:cubicBezTo>
                  <a:cubicBezTo>
                    <a:pt x="-3553" y="644652"/>
                    <a:pt x="-125" y="664369"/>
                    <a:pt x="13592" y="678085"/>
                  </a:cubicBezTo>
                  <a:lnTo>
                    <a:pt x="233905" y="901827"/>
                  </a:lnTo>
                  <a:cubicBezTo>
                    <a:pt x="246763" y="914686"/>
                    <a:pt x="263480" y="921973"/>
                    <a:pt x="281482" y="921973"/>
                  </a:cubicBezTo>
                  <a:cubicBezTo>
                    <a:pt x="299484" y="921973"/>
                    <a:pt x="316629" y="914686"/>
                    <a:pt x="329060" y="901827"/>
                  </a:cubicBezTo>
                  <a:lnTo>
                    <a:pt x="549373" y="678085"/>
                  </a:lnTo>
                  <a:cubicBezTo>
                    <a:pt x="562660" y="664369"/>
                    <a:pt x="566518" y="645081"/>
                    <a:pt x="559231" y="627078"/>
                  </a:cubicBezTo>
                  <a:cubicBezTo>
                    <a:pt x="551945" y="609505"/>
                    <a:pt x="535228" y="598361"/>
                    <a:pt x="515940" y="598361"/>
                  </a:cubicBezTo>
                  <a:lnTo>
                    <a:pt x="399354" y="598361"/>
                  </a:lnTo>
                  <a:lnTo>
                    <a:pt x="399354" y="322755"/>
                  </a:lnTo>
                  <a:lnTo>
                    <a:pt x="515940" y="322755"/>
                  </a:lnTo>
                  <a:cubicBezTo>
                    <a:pt x="535228" y="322755"/>
                    <a:pt x="551516" y="311610"/>
                    <a:pt x="559231" y="294037"/>
                  </a:cubicBezTo>
                  <a:cubicBezTo>
                    <a:pt x="566518" y="276463"/>
                    <a:pt x="563089" y="256746"/>
                    <a:pt x="549373" y="243030"/>
                  </a:cubicBezTo>
                  <a:lnTo>
                    <a:pt x="329060" y="19288"/>
                  </a:lnTo>
                  <a:cubicBezTo>
                    <a:pt x="303771" y="-6429"/>
                    <a:pt x="259194" y="-6429"/>
                    <a:pt x="233905" y="19288"/>
                  </a:cubicBezTo>
                  <a:lnTo>
                    <a:pt x="13592" y="243030"/>
                  </a:lnTo>
                  <a:cubicBezTo>
                    <a:pt x="304" y="256746"/>
                    <a:pt x="-3553" y="276035"/>
                    <a:pt x="3733" y="294037"/>
                  </a:cubicBezTo>
                  <a:cubicBezTo>
                    <a:pt x="11020" y="311610"/>
                    <a:pt x="27736" y="322755"/>
                    <a:pt x="47024" y="322755"/>
                  </a:cubicBezTo>
                  <a:lnTo>
                    <a:pt x="163610" y="322755"/>
                  </a:lnTo>
                  <a:lnTo>
                    <a:pt x="163610" y="598361"/>
                  </a:lnTo>
                  <a:lnTo>
                    <a:pt x="47024" y="598361"/>
                  </a:ln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0" name="图形 3">
            <a:extLst>
              <a:ext uri="{FF2B5EF4-FFF2-40B4-BE49-F238E27FC236}">
                <a16:creationId xmlns:a16="http://schemas.microsoft.com/office/drawing/2014/main" id="{B5572699-EDFB-BEB3-5716-EF236E743DA5}"/>
              </a:ext>
            </a:extLst>
          </p:cNvPr>
          <p:cNvGrpSpPr/>
          <p:nvPr/>
        </p:nvGrpSpPr>
        <p:grpSpPr>
          <a:xfrm>
            <a:off x="5741841" y="1508643"/>
            <a:ext cx="708318" cy="694787"/>
            <a:chOff x="4848701" y="2268712"/>
            <a:chExt cx="2266140" cy="2222849"/>
          </a:xfrm>
          <a:solidFill>
            <a:schemeClr val="bg1"/>
          </a:solidFill>
        </p:grpSpPr>
        <p:sp>
          <p:nvSpPr>
            <p:cNvPr id="51" name="任意形状 33">
              <a:extLst>
                <a:ext uri="{FF2B5EF4-FFF2-40B4-BE49-F238E27FC236}">
                  <a16:creationId xmlns:a16="http://schemas.microsoft.com/office/drawing/2014/main" id="{B0B4E31D-09A9-E4A7-3CE1-96D1AEFAF7B5}"/>
                </a:ext>
              </a:extLst>
            </p:cNvPr>
            <p:cNvSpPr/>
            <p:nvPr/>
          </p:nvSpPr>
          <p:spPr>
            <a:xfrm>
              <a:off x="4848701" y="2268712"/>
              <a:ext cx="2266140" cy="2222849"/>
            </a:xfrm>
            <a:custGeom>
              <a:avLst/>
              <a:gdLst>
                <a:gd name="connsiteX0" fmla="*/ 2266140 w 2266140"/>
                <a:gd name="connsiteY0" fmla="*/ 1220295 h 2222849"/>
                <a:gd name="connsiteX1" fmla="*/ 2266140 w 2266140"/>
                <a:gd name="connsiteY1" fmla="*/ 1001697 h 2222849"/>
                <a:gd name="connsiteX2" fmla="*/ 2007680 w 2266140"/>
                <a:gd name="connsiteY2" fmla="*/ 925402 h 2222849"/>
                <a:gd name="connsiteX3" fmla="*/ 1949815 w 2266140"/>
                <a:gd name="connsiteY3" fmla="*/ 746665 h 2222849"/>
                <a:gd name="connsiteX4" fmla="*/ 2114407 w 2266140"/>
                <a:gd name="connsiteY4" fmla="*/ 533210 h 2222849"/>
                <a:gd name="connsiteX5" fmla="*/ 1985820 w 2266140"/>
                <a:gd name="connsiteY5" fmla="*/ 356616 h 2222849"/>
                <a:gd name="connsiteX6" fmla="*/ 1731645 w 2266140"/>
                <a:gd name="connsiteY6" fmla="*/ 447485 h 2222849"/>
                <a:gd name="connsiteX7" fmla="*/ 1579483 w 2266140"/>
                <a:gd name="connsiteY7" fmla="*/ 336899 h 2222849"/>
                <a:gd name="connsiteX8" fmla="*/ 1586770 w 2266140"/>
                <a:gd name="connsiteY8" fmla="*/ 67294 h 2222849"/>
                <a:gd name="connsiteX9" fmla="*/ 1378887 w 2266140"/>
                <a:gd name="connsiteY9" fmla="*/ 0 h 2222849"/>
                <a:gd name="connsiteX10" fmla="*/ 1226725 w 2266140"/>
                <a:gd name="connsiteY10" fmla="*/ 222456 h 2222849"/>
                <a:gd name="connsiteX11" fmla="*/ 1038987 w 2266140"/>
                <a:gd name="connsiteY11" fmla="*/ 222456 h 2222849"/>
                <a:gd name="connsiteX12" fmla="*/ 886825 w 2266140"/>
                <a:gd name="connsiteY12" fmla="*/ 0 h 2222849"/>
                <a:gd name="connsiteX13" fmla="*/ 678942 w 2266140"/>
                <a:gd name="connsiteY13" fmla="*/ 67294 h 2222849"/>
                <a:gd name="connsiteX14" fmla="*/ 686229 w 2266140"/>
                <a:gd name="connsiteY14" fmla="*/ 336899 h 2222849"/>
                <a:gd name="connsiteX15" fmla="*/ 534067 w 2266140"/>
                <a:gd name="connsiteY15" fmla="*/ 447485 h 2222849"/>
                <a:gd name="connsiteX16" fmla="*/ 280321 w 2266140"/>
                <a:gd name="connsiteY16" fmla="*/ 357045 h 2222849"/>
                <a:gd name="connsiteX17" fmla="*/ 151733 w 2266140"/>
                <a:gd name="connsiteY17" fmla="*/ 533638 h 2222849"/>
                <a:gd name="connsiteX18" fmla="*/ 316325 w 2266140"/>
                <a:gd name="connsiteY18" fmla="*/ 747093 h 2222849"/>
                <a:gd name="connsiteX19" fmla="*/ 258461 w 2266140"/>
                <a:gd name="connsiteY19" fmla="*/ 925830 h 2222849"/>
                <a:gd name="connsiteX20" fmla="*/ 0 w 2266140"/>
                <a:gd name="connsiteY20" fmla="*/ 1002125 h 2222849"/>
                <a:gd name="connsiteX21" fmla="*/ 0 w 2266140"/>
                <a:gd name="connsiteY21" fmla="*/ 1220724 h 2222849"/>
                <a:gd name="connsiteX22" fmla="*/ 258461 w 2266140"/>
                <a:gd name="connsiteY22" fmla="*/ 1297019 h 2222849"/>
                <a:gd name="connsiteX23" fmla="*/ 316325 w 2266140"/>
                <a:gd name="connsiteY23" fmla="*/ 1475756 h 2222849"/>
                <a:gd name="connsiteX24" fmla="*/ 151733 w 2266140"/>
                <a:gd name="connsiteY24" fmla="*/ 1689211 h 2222849"/>
                <a:gd name="connsiteX25" fmla="*/ 280321 w 2266140"/>
                <a:gd name="connsiteY25" fmla="*/ 1865805 h 2222849"/>
                <a:gd name="connsiteX26" fmla="*/ 534067 w 2266140"/>
                <a:gd name="connsiteY26" fmla="*/ 1775365 h 2222849"/>
                <a:gd name="connsiteX27" fmla="*/ 686229 w 2266140"/>
                <a:gd name="connsiteY27" fmla="*/ 1885950 h 2222849"/>
                <a:gd name="connsiteX28" fmla="*/ 678942 w 2266140"/>
                <a:gd name="connsiteY28" fmla="*/ 2155555 h 2222849"/>
                <a:gd name="connsiteX29" fmla="*/ 886825 w 2266140"/>
                <a:gd name="connsiteY29" fmla="*/ 2222850 h 2222849"/>
                <a:gd name="connsiteX30" fmla="*/ 1038987 w 2266140"/>
                <a:gd name="connsiteY30" fmla="*/ 2000393 h 2222849"/>
                <a:gd name="connsiteX31" fmla="*/ 1226725 w 2266140"/>
                <a:gd name="connsiteY31" fmla="*/ 2000393 h 2222849"/>
                <a:gd name="connsiteX32" fmla="*/ 1378887 w 2266140"/>
                <a:gd name="connsiteY32" fmla="*/ 2222850 h 2222849"/>
                <a:gd name="connsiteX33" fmla="*/ 1586770 w 2266140"/>
                <a:gd name="connsiteY33" fmla="*/ 2155555 h 2222849"/>
                <a:gd name="connsiteX34" fmla="*/ 1579483 w 2266140"/>
                <a:gd name="connsiteY34" fmla="*/ 1885950 h 2222849"/>
                <a:gd name="connsiteX35" fmla="*/ 1731645 w 2266140"/>
                <a:gd name="connsiteY35" fmla="*/ 1775365 h 2222849"/>
                <a:gd name="connsiteX36" fmla="*/ 1985391 w 2266140"/>
                <a:gd name="connsiteY36" fmla="*/ 1865805 h 2222849"/>
                <a:gd name="connsiteX37" fmla="*/ 2113979 w 2266140"/>
                <a:gd name="connsiteY37" fmla="*/ 1689211 h 2222849"/>
                <a:gd name="connsiteX38" fmla="*/ 1949387 w 2266140"/>
                <a:gd name="connsiteY38" fmla="*/ 1475756 h 2222849"/>
                <a:gd name="connsiteX39" fmla="*/ 2007251 w 2266140"/>
                <a:gd name="connsiteY39" fmla="*/ 1297019 h 2222849"/>
                <a:gd name="connsiteX40" fmla="*/ 2266140 w 2266140"/>
                <a:gd name="connsiteY40" fmla="*/ 1220295 h 2222849"/>
                <a:gd name="connsiteX41" fmla="*/ 1110567 w 2266140"/>
                <a:gd name="connsiteY41" fmla="*/ 1804940 h 2222849"/>
                <a:gd name="connsiteX42" fmla="*/ 417909 w 2266140"/>
                <a:gd name="connsiteY42" fmla="*/ 1112282 h 2222849"/>
                <a:gd name="connsiteX43" fmla="*/ 1110567 w 2266140"/>
                <a:gd name="connsiteY43" fmla="*/ 419624 h 2222849"/>
                <a:gd name="connsiteX44" fmla="*/ 1803225 w 2266140"/>
                <a:gd name="connsiteY44" fmla="*/ 1112282 h 2222849"/>
                <a:gd name="connsiteX45" fmla="*/ 1110567 w 2266140"/>
                <a:gd name="connsiteY45" fmla="*/ 1804940 h 222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266140" h="2222849">
                  <a:moveTo>
                    <a:pt x="2266140" y="1220295"/>
                  </a:moveTo>
                  <a:cubicBezTo>
                    <a:pt x="2266140" y="1106710"/>
                    <a:pt x="2266140" y="1115282"/>
                    <a:pt x="2266140" y="1001697"/>
                  </a:cubicBezTo>
                  <a:lnTo>
                    <a:pt x="2007680" y="925402"/>
                  </a:lnTo>
                  <a:cubicBezTo>
                    <a:pt x="1982819" y="849106"/>
                    <a:pt x="1974247" y="822960"/>
                    <a:pt x="1949815" y="746665"/>
                  </a:cubicBezTo>
                  <a:lnTo>
                    <a:pt x="2114407" y="533210"/>
                  </a:lnTo>
                  <a:cubicBezTo>
                    <a:pt x="2047542" y="441484"/>
                    <a:pt x="2052685" y="448342"/>
                    <a:pt x="1985820" y="356616"/>
                  </a:cubicBezTo>
                  <a:lnTo>
                    <a:pt x="1731645" y="447485"/>
                  </a:lnTo>
                  <a:cubicBezTo>
                    <a:pt x="1666923" y="400336"/>
                    <a:pt x="1644205" y="384048"/>
                    <a:pt x="1579483" y="336899"/>
                  </a:cubicBezTo>
                  <a:lnTo>
                    <a:pt x="1586770" y="67294"/>
                  </a:lnTo>
                  <a:cubicBezTo>
                    <a:pt x="1478756" y="32147"/>
                    <a:pt x="1486900" y="34719"/>
                    <a:pt x="1378887" y="0"/>
                  </a:cubicBezTo>
                  <a:lnTo>
                    <a:pt x="1226725" y="222456"/>
                  </a:lnTo>
                  <a:cubicBezTo>
                    <a:pt x="1146572" y="222456"/>
                    <a:pt x="1118711" y="222456"/>
                    <a:pt x="1038987" y="222456"/>
                  </a:cubicBezTo>
                  <a:lnTo>
                    <a:pt x="886825" y="0"/>
                  </a:lnTo>
                  <a:cubicBezTo>
                    <a:pt x="778812" y="35147"/>
                    <a:pt x="786955" y="32576"/>
                    <a:pt x="678942" y="67294"/>
                  </a:cubicBezTo>
                  <a:lnTo>
                    <a:pt x="686229" y="336899"/>
                  </a:lnTo>
                  <a:cubicBezTo>
                    <a:pt x="621506" y="384048"/>
                    <a:pt x="598789" y="400336"/>
                    <a:pt x="534067" y="447485"/>
                  </a:cubicBezTo>
                  <a:lnTo>
                    <a:pt x="280321" y="357045"/>
                  </a:lnTo>
                  <a:cubicBezTo>
                    <a:pt x="213455" y="448770"/>
                    <a:pt x="218599" y="441913"/>
                    <a:pt x="151733" y="533638"/>
                  </a:cubicBezTo>
                  <a:lnTo>
                    <a:pt x="316325" y="747093"/>
                  </a:lnTo>
                  <a:cubicBezTo>
                    <a:pt x="291465" y="823389"/>
                    <a:pt x="282893" y="849535"/>
                    <a:pt x="258461" y="925830"/>
                  </a:cubicBezTo>
                  <a:lnTo>
                    <a:pt x="0" y="1002125"/>
                  </a:lnTo>
                  <a:cubicBezTo>
                    <a:pt x="0" y="1115711"/>
                    <a:pt x="0" y="1107138"/>
                    <a:pt x="0" y="1220724"/>
                  </a:cubicBezTo>
                  <a:lnTo>
                    <a:pt x="258461" y="1297019"/>
                  </a:lnTo>
                  <a:cubicBezTo>
                    <a:pt x="283321" y="1373315"/>
                    <a:pt x="291894" y="1399461"/>
                    <a:pt x="316325" y="1475756"/>
                  </a:cubicBezTo>
                  <a:lnTo>
                    <a:pt x="151733" y="1689211"/>
                  </a:lnTo>
                  <a:cubicBezTo>
                    <a:pt x="218599" y="1780937"/>
                    <a:pt x="213455" y="1774079"/>
                    <a:pt x="280321" y="1865805"/>
                  </a:cubicBezTo>
                  <a:lnTo>
                    <a:pt x="534067" y="1775365"/>
                  </a:lnTo>
                  <a:cubicBezTo>
                    <a:pt x="598789" y="1822514"/>
                    <a:pt x="621506" y="1838801"/>
                    <a:pt x="686229" y="1885950"/>
                  </a:cubicBezTo>
                  <a:lnTo>
                    <a:pt x="678942" y="2155555"/>
                  </a:lnTo>
                  <a:cubicBezTo>
                    <a:pt x="786955" y="2190703"/>
                    <a:pt x="778812" y="2188131"/>
                    <a:pt x="886825" y="2222850"/>
                  </a:cubicBezTo>
                  <a:lnTo>
                    <a:pt x="1038987" y="2000393"/>
                  </a:lnTo>
                  <a:cubicBezTo>
                    <a:pt x="1119140" y="2000393"/>
                    <a:pt x="1147000" y="2000393"/>
                    <a:pt x="1226725" y="2000393"/>
                  </a:cubicBezTo>
                  <a:lnTo>
                    <a:pt x="1378887" y="2222850"/>
                  </a:lnTo>
                  <a:cubicBezTo>
                    <a:pt x="1486900" y="2187702"/>
                    <a:pt x="1478756" y="2190274"/>
                    <a:pt x="1586770" y="2155555"/>
                  </a:cubicBezTo>
                  <a:lnTo>
                    <a:pt x="1579483" y="1885950"/>
                  </a:lnTo>
                  <a:cubicBezTo>
                    <a:pt x="1644205" y="1838801"/>
                    <a:pt x="1666923" y="1822514"/>
                    <a:pt x="1731645" y="1775365"/>
                  </a:cubicBezTo>
                  <a:lnTo>
                    <a:pt x="1985391" y="1865805"/>
                  </a:lnTo>
                  <a:cubicBezTo>
                    <a:pt x="2052257" y="1774079"/>
                    <a:pt x="2047113" y="1780937"/>
                    <a:pt x="2113979" y="1689211"/>
                  </a:cubicBezTo>
                  <a:lnTo>
                    <a:pt x="1949387" y="1475756"/>
                  </a:lnTo>
                  <a:cubicBezTo>
                    <a:pt x="1974247" y="1399461"/>
                    <a:pt x="1982819" y="1373315"/>
                    <a:pt x="2007251" y="1297019"/>
                  </a:cubicBezTo>
                  <a:lnTo>
                    <a:pt x="2266140" y="1220295"/>
                  </a:lnTo>
                  <a:close/>
                  <a:moveTo>
                    <a:pt x="1110567" y="1804940"/>
                  </a:moveTo>
                  <a:cubicBezTo>
                    <a:pt x="727805" y="1804940"/>
                    <a:pt x="417909" y="1494615"/>
                    <a:pt x="417909" y="1112282"/>
                  </a:cubicBezTo>
                  <a:cubicBezTo>
                    <a:pt x="417909" y="729948"/>
                    <a:pt x="728234" y="419624"/>
                    <a:pt x="1110567" y="419624"/>
                  </a:cubicBezTo>
                  <a:cubicBezTo>
                    <a:pt x="1492901" y="419624"/>
                    <a:pt x="1803225" y="729948"/>
                    <a:pt x="1803225" y="1112282"/>
                  </a:cubicBezTo>
                  <a:cubicBezTo>
                    <a:pt x="1803225" y="1494615"/>
                    <a:pt x="1492901" y="1804940"/>
                    <a:pt x="1110567" y="1804940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形状 34">
              <a:extLst>
                <a:ext uri="{FF2B5EF4-FFF2-40B4-BE49-F238E27FC236}">
                  <a16:creationId xmlns:a16="http://schemas.microsoft.com/office/drawing/2014/main" id="{994A4432-9CF7-3E0E-3C2D-160EF86F04A8}"/>
                </a:ext>
              </a:extLst>
            </p:cNvPr>
            <p:cNvSpPr/>
            <p:nvPr/>
          </p:nvSpPr>
          <p:spPr>
            <a:xfrm>
              <a:off x="5482209" y="3559730"/>
              <a:ext cx="146161" cy="238744"/>
            </a:xfrm>
            <a:custGeom>
              <a:avLst/>
              <a:gdLst>
                <a:gd name="connsiteX0" fmla="*/ 0 w 146161"/>
                <a:gd name="connsiteY0" fmla="*/ 0 h 238744"/>
                <a:gd name="connsiteX1" fmla="*/ 146161 w 146161"/>
                <a:gd name="connsiteY1" fmla="*/ 0 h 238744"/>
                <a:gd name="connsiteX2" fmla="*/ 146161 w 146161"/>
                <a:gd name="connsiteY2" fmla="*/ 238744 h 238744"/>
                <a:gd name="connsiteX3" fmla="*/ 0 w 146161"/>
                <a:gd name="connsiteY3" fmla="*/ 238744 h 23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161" h="238744">
                  <a:moveTo>
                    <a:pt x="0" y="0"/>
                  </a:moveTo>
                  <a:lnTo>
                    <a:pt x="146161" y="0"/>
                  </a:lnTo>
                  <a:lnTo>
                    <a:pt x="146161" y="238744"/>
                  </a:lnTo>
                  <a:lnTo>
                    <a:pt x="0" y="238744"/>
                  </a:ln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形状 36">
              <a:extLst>
                <a:ext uri="{FF2B5EF4-FFF2-40B4-BE49-F238E27FC236}">
                  <a16:creationId xmlns:a16="http://schemas.microsoft.com/office/drawing/2014/main" id="{347B89C9-AEB2-94FC-4A32-182A7E1EF3EE}"/>
                </a:ext>
              </a:extLst>
            </p:cNvPr>
            <p:cNvSpPr/>
            <p:nvPr/>
          </p:nvSpPr>
          <p:spPr>
            <a:xfrm>
              <a:off x="5725239" y="3425571"/>
              <a:ext cx="146161" cy="372903"/>
            </a:xfrm>
            <a:custGeom>
              <a:avLst/>
              <a:gdLst>
                <a:gd name="connsiteX0" fmla="*/ 0 w 146161"/>
                <a:gd name="connsiteY0" fmla="*/ 0 h 372903"/>
                <a:gd name="connsiteX1" fmla="*/ 146161 w 146161"/>
                <a:gd name="connsiteY1" fmla="*/ 0 h 372903"/>
                <a:gd name="connsiteX2" fmla="*/ 146161 w 146161"/>
                <a:gd name="connsiteY2" fmla="*/ 372904 h 372903"/>
                <a:gd name="connsiteX3" fmla="*/ 0 w 146161"/>
                <a:gd name="connsiteY3" fmla="*/ 372904 h 37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161" h="372903">
                  <a:moveTo>
                    <a:pt x="0" y="0"/>
                  </a:moveTo>
                  <a:lnTo>
                    <a:pt x="146161" y="0"/>
                  </a:lnTo>
                  <a:lnTo>
                    <a:pt x="146161" y="372904"/>
                  </a:lnTo>
                  <a:lnTo>
                    <a:pt x="0" y="372904"/>
                  </a:ln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形状 37">
              <a:extLst>
                <a:ext uri="{FF2B5EF4-FFF2-40B4-BE49-F238E27FC236}">
                  <a16:creationId xmlns:a16="http://schemas.microsoft.com/office/drawing/2014/main" id="{C3DAAD33-818C-2767-B91A-877BDBDF46A0}"/>
                </a:ext>
              </a:extLst>
            </p:cNvPr>
            <p:cNvSpPr/>
            <p:nvPr/>
          </p:nvSpPr>
          <p:spPr>
            <a:xfrm>
              <a:off x="6210871" y="2953654"/>
              <a:ext cx="146161" cy="844819"/>
            </a:xfrm>
            <a:custGeom>
              <a:avLst/>
              <a:gdLst>
                <a:gd name="connsiteX0" fmla="*/ 0 w 146161"/>
                <a:gd name="connsiteY0" fmla="*/ 0 h 844819"/>
                <a:gd name="connsiteX1" fmla="*/ 146161 w 146161"/>
                <a:gd name="connsiteY1" fmla="*/ 0 h 844819"/>
                <a:gd name="connsiteX2" fmla="*/ 146161 w 146161"/>
                <a:gd name="connsiteY2" fmla="*/ 844820 h 844819"/>
                <a:gd name="connsiteX3" fmla="*/ 0 w 146161"/>
                <a:gd name="connsiteY3" fmla="*/ 844820 h 84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161" h="844819">
                  <a:moveTo>
                    <a:pt x="0" y="0"/>
                  </a:moveTo>
                  <a:lnTo>
                    <a:pt x="146161" y="0"/>
                  </a:lnTo>
                  <a:lnTo>
                    <a:pt x="146161" y="844820"/>
                  </a:lnTo>
                  <a:lnTo>
                    <a:pt x="0" y="844820"/>
                  </a:ln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形状 40">
              <a:extLst>
                <a:ext uri="{FF2B5EF4-FFF2-40B4-BE49-F238E27FC236}">
                  <a16:creationId xmlns:a16="http://schemas.microsoft.com/office/drawing/2014/main" id="{EFEA3E46-CD07-57C1-AAE2-F92E19549F76}"/>
                </a:ext>
              </a:extLst>
            </p:cNvPr>
            <p:cNvSpPr/>
            <p:nvPr/>
          </p:nvSpPr>
          <p:spPr>
            <a:xfrm>
              <a:off x="5981985" y="3233975"/>
              <a:ext cx="146161" cy="564499"/>
            </a:xfrm>
            <a:custGeom>
              <a:avLst/>
              <a:gdLst>
                <a:gd name="connsiteX0" fmla="*/ 0 w 146161"/>
                <a:gd name="connsiteY0" fmla="*/ 0 h 564499"/>
                <a:gd name="connsiteX1" fmla="*/ 146161 w 146161"/>
                <a:gd name="connsiteY1" fmla="*/ 0 h 564499"/>
                <a:gd name="connsiteX2" fmla="*/ 146161 w 146161"/>
                <a:gd name="connsiteY2" fmla="*/ 564499 h 564499"/>
                <a:gd name="connsiteX3" fmla="*/ 0 w 146161"/>
                <a:gd name="connsiteY3" fmla="*/ 564499 h 564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161" h="564499">
                  <a:moveTo>
                    <a:pt x="0" y="0"/>
                  </a:moveTo>
                  <a:lnTo>
                    <a:pt x="146161" y="0"/>
                  </a:lnTo>
                  <a:lnTo>
                    <a:pt x="146161" y="564499"/>
                  </a:lnTo>
                  <a:lnTo>
                    <a:pt x="0" y="564499"/>
                  </a:ln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形状 46">
              <a:extLst>
                <a:ext uri="{FF2B5EF4-FFF2-40B4-BE49-F238E27FC236}">
                  <a16:creationId xmlns:a16="http://schemas.microsoft.com/office/drawing/2014/main" id="{C499B042-33A5-7E1E-BBA6-AE4555CE2AB8}"/>
                </a:ext>
              </a:extLst>
            </p:cNvPr>
            <p:cNvSpPr/>
            <p:nvPr/>
          </p:nvSpPr>
          <p:spPr>
            <a:xfrm>
              <a:off x="5482208" y="2912935"/>
              <a:ext cx="570500" cy="464028"/>
            </a:xfrm>
            <a:custGeom>
              <a:avLst/>
              <a:gdLst>
                <a:gd name="connsiteX0" fmla="*/ 570500 w 570500"/>
                <a:gd name="connsiteY0" fmla="*/ 173593 h 464028"/>
                <a:gd name="connsiteX1" fmla="*/ 513064 w 570500"/>
                <a:gd name="connsiteY1" fmla="*/ 0 h 464028"/>
                <a:gd name="connsiteX2" fmla="*/ 366046 w 570500"/>
                <a:gd name="connsiteY2" fmla="*/ 108442 h 464028"/>
                <a:gd name="connsiteX3" fmla="*/ 425196 w 570500"/>
                <a:gd name="connsiteY3" fmla="*/ 127302 h 464028"/>
                <a:gd name="connsiteX4" fmla="*/ 375047 w 570500"/>
                <a:gd name="connsiteY4" fmla="*/ 243030 h 464028"/>
                <a:gd name="connsiteX5" fmla="*/ 365189 w 570500"/>
                <a:gd name="connsiteY5" fmla="*/ 258032 h 464028"/>
                <a:gd name="connsiteX6" fmla="*/ 362617 w 570500"/>
                <a:gd name="connsiteY6" fmla="*/ 261890 h 464028"/>
                <a:gd name="connsiteX7" fmla="*/ 361331 w 570500"/>
                <a:gd name="connsiteY7" fmla="*/ 263604 h 464028"/>
                <a:gd name="connsiteX8" fmla="*/ 360045 w 570500"/>
                <a:gd name="connsiteY8" fmla="*/ 265319 h 464028"/>
                <a:gd name="connsiteX9" fmla="*/ 354473 w 570500"/>
                <a:gd name="connsiteY9" fmla="*/ 272606 h 464028"/>
                <a:gd name="connsiteX10" fmla="*/ 348901 w 570500"/>
                <a:gd name="connsiteY10" fmla="*/ 279892 h 464028"/>
                <a:gd name="connsiteX11" fmla="*/ 346329 w 570500"/>
                <a:gd name="connsiteY11" fmla="*/ 283321 h 464028"/>
                <a:gd name="connsiteX12" fmla="*/ 343329 w 570500"/>
                <a:gd name="connsiteY12" fmla="*/ 286750 h 464028"/>
                <a:gd name="connsiteX13" fmla="*/ 331756 w 570500"/>
                <a:gd name="connsiteY13" fmla="*/ 300466 h 464028"/>
                <a:gd name="connsiteX14" fmla="*/ 279035 w 570500"/>
                <a:gd name="connsiteY14" fmla="*/ 351044 h 464028"/>
                <a:gd name="connsiteX15" fmla="*/ 149161 w 570500"/>
                <a:gd name="connsiteY15" fmla="*/ 426053 h 464028"/>
                <a:gd name="connsiteX16" fmla="*/ 76295 w 570500"/>
                <a:gd name="connsiteY16" fmla="*/ 449628 h 464028"/>
                <a:gd name="connsiteX17" fmla="*/ 57436 w 570500"/>
                <a:gd name="connsiteY17" fmla="*/ 453914 h 464028"/>
                <a:gd name="connsiteX18" fmla="*/ 38576 w 570500"/>
                <a:gd name="connsiteY18" fmla="*/ 457772 h 464028"/>
                <a:gd name="connsiteX19" fmla="*/ 0 w 570500"/>
                <a:gd name="connsiteY19" fmla="*/ 462915 h 464028"/>
                <a:gd name="connsiteX20" fmla="*/ 39005 w 570500"/>
                <a:gd name="connsiteY20" fmla="*/ 463772 h 464028"/>
                <a:gd name="connsiteX21" fmla="*/ 58722 w 570500"/>
                <a:gd name="connsiteY21" fmla="*/ 462915 h 464028"/>
                <a:gd name="connsiteX22" fmla="*/ 78438 w 570500"/>
                <a:gd name="connsiteY22" fmla="*/ 461629 h 464028"/>
                <a:gd name="connsiteX23" fmla="*/ 156448 w 570500"/>
                <a:gd name="connsiteY23" fmla="*/ 449628 h 464028"/>
                <a:gd name="connsiteX24" fmla="*/ 306467 w 570500"/>
                <a:gd name="connsiteY24" fmla="*/ 392192 h 464028"/>
                <a:gd name="connsiteX25" fmla="*/ 374190 w 570500"/>
                <a:gd name="connsiteY25" fmla="*/ 345043 h 464028"/>
                <a:gd name="connsiteX26" fmla="*/ 390049 w 570500"/>
                <a:gd name="connsiteY26" fmla="*/ 331327 h 464028"/>
                <a:gd name="connsiteX27" fmla="*/ 393906 w 570500"/>
                <a:gd name="connsiteY27" fmla="*/ 327898 h 464028"/>
                <a:gd name="connsiteX28" fmla="*/ 397764 w 570500"/>
                <a:gd name="connsiteY28" fmla="*/ 324469 h 464028"/>
                <a:gd name="connsiteX29" fmla="*/ 405051 w 570500"/>
                <a:gd name="connsiteY29" fmla="*/ 317183 h 464028"/>
                <a:gd name="connsiteX30" fmla="*/ 412337 w 570500"/>
                <a:gd name="connsiteY30" fmla="*/ 309896 h 464028"/>
                <a:gd name="connsiteX31" fmla="*/ 414052 w 570500"/>
                <a:gd name="connsiteY31" fmla="*/ 308181 h 464028"/>
                <a:gd name="connsiteX32" fmla="*/ 415766 w 570500"/>
                <a:gd name="connsiteY32" fmla="*/ 306038 h 464028"/>
                <a:gd name="connsiteX33" fmla="*/ 419195 w 570500"/>
                <a:gd name="connsiteY33" fmla="*/ 302181 h 464028"/>
                <a:gd name="connsiteX34" fmla="*/ 433340 w 570500"/>
                <a:gd name="connsiteY34" fmla="*/ 286750 h 464028"/>
                <a:gd name="connsiteX35" fmla="*/ 515636 w 570500"/>
                <a:gd name="connsiteY35" fmla="*/ 156448 h 464028"/>
                <a:gd name="connsiteX36" fmla="*/ 570500 w 570500"/>
                <a:gd name="connsiteY36" fmla="*/ 173593 h 46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70500" h="464028">
                  <a:moveTo>
                    <a:pt x="570500" y="173593"/>
                  </a:moveTo>
                  <a:lnTo>
                    <a:pt x="513064" y="0"/>
                  </a:lnTo>
                  <a:lnTo>
                    <a:pt x="366046" y="108442"/>
                  </a:lnTo>
                  <a:lnTo>
                    <a:pt x="425196" y="127302"/>
                  </a:lnTo>
                  <a:cubicBezTo>
                    <a:pt x="413623" y="167593"/>
                    <a:pt x="396907" y="206597"/>
                    <a:pt x="375047" y="243030"/>
                  </a:cubicBezTo>
                  <a:lnTo>
                    <a:pt x="365189" y="258032"/>
                  </a:lnTo>
                  <a:lnTo>
                    <a:pt x="362617" y="261890"/>
                  </a:lnTo>
                  <a:lnTo>
                    <a:pt x="361331" y="263604"/>
                  </a:lnTo>
                  <a:lnTo>
                    <a:pt x="360045" y="265319"/>
                  </a:lnTo>
                  <a:lnTo>
                    <a:pt x="354473" y="272606"/>
                  </a:lnTo>
                  <a:lnTo>
                    <a:pt x="348901" y="279892"/>
                  </a:lnTo>
                  <a:lnTo>
                    <a:pt x="346329" y="283321"/>
                  </a:lnTo>
                  <a:cubicBezTo>
                    <a:pt x="345472" y="284607"/>
                    <a:pt x="344615" y="285464"/>
                    <a:pt x="343329" y="286750"/>
                  </a:cubicBezTo>
                  <a:lnTo>
                    <a:pt x="331756" y="300466"/>
                  </a:lnTo>
                  <a:cubicBezTo>
                    <a:pt x="315468" y="318469"/>
                    <a:pt x="297894" y="335614"/>
                    <a:pt x="279035" y="351044"/>
                  </a:cubicBezTo>
                  <a:cubicBezTo>
                    <a:pt x="240459" y="381905"/>
                    <a:pt x="196739" y="407194"/>
                    <a:pt x="149161" y="426053"/>
                  </a:cubicBezTo>
                  <a:cubicBezTo>
                    <a:pt x="125587" y="435483"/>
                    <a:pt x="101156" y="443198"/>
                    <a:pt x="76295" y="449628"/>
                  </a:cubicBezTo>
                  <a:cubicBezTo>
                    <a:pt x="69866" y="451342"/>
                    <a:pt x="63865" y="452628"/>
                    <a:pt x="57436" y="453914"/>
                  </a:cubicBezTo>
                  <a:cubicBezTo>
                    <a:pt x="51006" y="455200"/>
                    <a:pt x="45006" y="456486"/>
                    <a:pt x="38576" y="457772"/>
                  </a:cubicBezTo>
                  <a:cubicBezTo>
                    <a:pt x="25718" y="459915"/>
                    <a:pt x="12859" y="462058"/>
                    <a:pt x="0" y="462915"/>
                  </a:cubicBezTo>
                  <a:cubicBezTo>
                    <a:pt x="12859" y="464201"/>
                    <a:pt x="26146" y="464201"/>
                    <a:pt x="39005" y="463772"/>
                  </a:cubicBezTo>
                  <a:cubicBezTo>
                    <a:pt x="45434" y="463772"/>
                    <a:pt x="51864" y="463344"/>
                    <a:pt x="58722" y="462915"/>
                  </a:cubicBezTo>
                  <a:cubicBezTo>
                    <a:pt x="65151" y="462486"/>
                    <a:pt x="72009" y="462058"/>
                    <a:pt x="78438" y="461629"/>
                  </a:cubicBezTo>
                  <a:cubicBezTo>
                    <a:pt x="104585" y="459486"/>
                    <a:pt x="130731" y="455200"/>
                    <a:pt x="156448" y="449628"/>
                  </a:cubicBezTo>
                  <a:cubicBezTo>
                    <a:pt x="208312" y="438055"/>
                    <a:pt x="258890" y="419195"/>
                    <a:pt x="306467" y="392192"/>
                  </a:cubicBezTo>
                  <a:cubicBezTo>
                    <a:pt x="330041" y="378476"/>
                    <a:pt x="352758" y="362617"/>
                    <a:pt x="374190" y="345043"/>
                  </a:cubicBezTo>
                  <a:lnTo>
                    <a:pt x="390049" y="331327"/>
                  </a:lnTo>
                  <a:cubicBezTo>
                    <a:pt x="391335" y="330041"/>
                    <a:pt x="392621" y="329184"/>
                    <a:pt x="393906" y="327898"/>
                  </a:cubicBezTo>
                  <a:lnTo>
                    <a:pt x="397764" y="324469"/>
                  </a:lnTo>
                  <a:lnTo>
                    <a:pt x="405051" y="317183"/>
                  </a:lnTo>
                  <a:lnTo>
                    <a:pt x="412337" y="309896"/>
                  </a:lnTo>
                  <a:lnTo>
                    <a:pt x="414052" y="308181"/>
                  </a:lnTo>
                  <a:lnTo>
                    <a:pt x="415766" y="306038"/>
                  </a:lnTo>
                  <a:lnTo>
                    <a:pt x="419195" y="302181"/>
                  </a:lnTo>
                  <a:lnTo>
                    <a:pt x="433340" y="286750"/>
                  </a:lnTo>
                  <a:cubicBezTo>
                    <a:pt x="466773" y="247745"/>
                    <a:pt x="494205" y="203168"/>
                    <a:pt x="515636" y="156448"/>
                  </a:cubicBezTo>
                  <a:lnTo>
                    <a:pt x="570500" y="173593"/>
                  </a:ln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7" name="图形 3">
            <a:extLst>
              <a:ext uri="{FF2B5EF4-FFF2-40B4-BE49-F238E27FC236}">
                <a16:creationId xmlns:a16="http://schemas.microsoft.com/office/drawing/2014/main" id="{617A1A6C-9AE4-7A0E-1E21-17FC21149EF0}"/>
              </a:ext>
            </a:extLst>
          </p:cNvPr>
          <p:cNvGrpSpPr>
            <a:grpSpLocks noChangeAspect="1"/>
          </p:cNvGrpSpPr>
          <p:nvPr/>
        </p:nvGrpSpPr>
        <p:grpSpPr>
          <a:xfrm>
            <a:off x="2243867" y="1492936"/>
            <a:ext cx="556058" cy="720000"/>
            <a:chOff x="3281196" y="2622327"/>
            <a:chExt cx="873583" cy="1131141"/>
          </a:xfrm>
          <a:solidFill>
            <a:srgbClr val="FFFFFF"/>
          </a:solidFill>
        </p:grpSpPr>
        <p:sp>
          <p:nvSpPr>
            <p:cNvPr id="58" name="任意形状 57">
              <a:extLst>
                <a:ext uri="{FF2B5EF4-FFF2-40B4-BE49-F238E27FC236}">
                  <a16:creationId xmlns:a16="http://schemas.microsoft.com/office/drawing/2014/main" id="{99414242-830D-B1EE-E4B8-E394084FA4D9}"/>
                </a:ext>
              </a:extLst>
            </p:cNvPr>
            <p:cNvSpPr/>
            <p:nvPr/>
          </p:nvSpPr>
          <p:spPr>
            <a:xfrm>
              <a:off x="3281196" y="2622327"/>
              <a:ext cx="873583" cy="1131141"/>
            </a:xfrm>
            <a:custGeom>
              <a:avLst/>
              <a:gdLst>
                <a:gd name="connsiteX0" fmla="*/ 873561 w 873583"/>
                <a:gd name="connsiteY0" fmla="*/ 188595 h 1131141"/>
                <a:gd name="connsiteX1" fmla="*/ 859416 w 873583"/>
                <a:gd name="connsiteY1" fmla="*/ 188595 h 1131141"/>
                <a:gd name="connsiteX2" fmla="*/ 436792 w 873583"/>
                <a:gd name="connsiteY2" fmla="*/ 0 h 1131141"/>
                <a:gd name="connsiteX3" fmla="*/ 14168 w 873583"/>
                <a:gd name="connsiteY3" fmla="*/ 188595 h 1131141"/>
                <a:gd name="connsiteX4" fmla="*/ 23 w 873583"/>
                <a:gd name="connsiteY4" fmla="*/ 188595 h 1131141"/>
                <a:gd name="connsiteX5" fmla="*/ 23 w 873583"/>
                <a:gd name="connsiteY5" fmla="*/ 624078 h 1131141"/>
                <a:gd name="connsiteX6" fmla="*/ 436792 w 873583"/>
                <a:gd name="connsiteY6" fmla="*/ 1131142 h 1131141"/>
                <a:gd name="connsiteX7" fmla="*/ 436792 w 873583"/>
                <a:gd name="connsiteY7" fmla="*/ 1131142 h 1131141"/>
                <a:gd name="connsiteX8" fmla="*/ 436792 w 873583"/>
                <a:gd name="connsiteY8" fmla="*/ 1131142 h 1131141"/>
                <a:gd name="connsiteX9" fmla="*/ 873561 w 873583"/>
                <a:gd name="connsiteY9" fmla="*/ 624078 h 1131141"/>
                <a:gd name="connsiteX10" fmla="*/ 873561 w 873583"/>
                <a:gd name="connsiteY10" fmla="*/ 188595 h 1131141"/>
                <a:gd name="connsiteX11" fmla="*/ 793837 w 873583"/>
                <a:gd name="connsiteY11" fmla="*/ 285893 h 1131141"/>
                <a:gd name="connsiteX12" fmla="*/ 793837 w 873583"/>
                <a:gd name="connsiteY12" fmla="*/ 297466 h 1131141"/>
                <a:gd name="connsiteX13" fmla="*/ 793837 w 873583"/>
                <a:gd name="connsiteY13" fmla="*/ 309896 h 1131141"/>
                <a:gd name="connsiteX14" fmla="*/ 793837 w 873583"/>
                <a:gd name="connsiteY14" fmla="*/ 419195 h 1131141"/>
                <a:gd name="connsiteX15" fmla="*/ 793837 w 873583"/>
                <a:gd name="connsiteY15" fmla="*/ 623649 h 1131141"/>
                <a:gd name="connsiteX16" fmla="*/ 793837 w 873583"/>
                <a:gd name="connsiteY16" fmla="*/ 624078 h 1131141"/>
                <a:gd name="connsiteX17" fmla="*/ 793837 w 873583"/>
                <a:gd name="connsiteY17" fmla="*/ 624507 h 1131141"/>
                <a:gd name="connsiteX18" fmla="*/ 446222 w 873583"/>
                <a:gd name="connsiteY18" fmla="*/ 1040273 h 1131141"/>
                <a:gd name="connsiteX19" fmla="*/ 437221 w 873583"/>
                <a:gd name="connsiteY19" fmla="*/ 1044559 h 1131141"/>
                <a:gd name="connsiteX20" fmla="*/ 428219 w 873583"/>
                <a:gd name="connsiteY20" fmla="*/ 1040273 h 1131141"/>
                <a:gd name="connsiteX21" fmla="*/ 80605 w 873583"/>
                <a:gd name="connsiteY21" fmla="*/ 624507 h 1131141"/>
                <a:gd name="connsiteX22" fmla="*/ 80605 w 873583"/>
                <a:gd name="connsiteY22" fmla="*/ 624078 h 1131141"/>
                <a:gd name="connsiteX23" fmla="*/ 80605 w 873583"/>
                <a:gd name="connsiteY23" fmla="*/ 623649 h 1131141"/>
                <a:gd name="connsiteX24" fmla="*/ 80605 w 873583"/>
                <a:gd name="connsiteY24" fmla="*/ 419195 h 1131141"/>
                <a:gd name="connsiteX25" fmla="*/ 80605 w 873583"/>
                <a:gd name="connsiteY25" fmla="*/ 309896 h 1131141"/>
                <a:gd name="connsiteX26" fmla="*/ 80605 w 873583"/>
                <a:gd name="connsiteY26" fmla="*/ 297466 h 1131141"/>
                <a:gd name="connsiteX27" fmla="*/ 80605 w 873583"/>
                <a:gd name="connsiteY27" fmla="*/ 285893 h 1131141"/>
                <a:gd name="connsiteX28" fmla="*/ 80605 w 873583"/>
                <a:gd name="connsiteY28" fmla="*/ 265748 h 1131141"/>
                <a:gd name="connsiteX29" fmla="*/ 100750 w 873583"/>
                <a:gd name="connsiteY29" fmla="*/ 263604 h 1131141"/>
                <a:gd name="connsiteX30" fmla="*/ 423505 w 873583"/>
                <a:gd name="connsiteY30" fmla="*/ 136303 h 1131141"/>
                <a:gd name="connsiteX31" fmla="*/ 438078 w 873583"/>
                <a:gd name="connsiteY31" fmla="*/ 124301 h 1131141"/>
                <a:gd name="connsiteX32" fmla="*/ 452651 w 873583"/>
                <a:gd name="connsiteY32" fmla="*/ 136303 h 1131141"/>
                <a:gd name="connsiteX33" fmla="*/ 775406 w 873583"/>
                <a:gd name="connsiteY33" fmla="*/ 263604 h 1131141"/>
                <a:gd name="connsiteX34" fmla="*/ 795551 w 873583"/>
                <a:gd name="connsiteY34" fmla="*/ 265748 h 1131141"/>
                <a:gd name="connsiteX35" fmla="*/ 795551 w 873583"/>
                <a:gd name="connsiteY35" fmla="*/ 285893 h 1131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73583" h="1131141">
                  <a:moveTo>
                    <a:pt x="873561" y="188595"/>
                  </a:moveTo>
                  <a:cubicBezTo>
                    <a:pt x="869703" y="188595"/>
                    <a:pt x="863274" y="188595"/>
                    <a:pt x="859416" y="188595"/>
                  </a:cubicBezTo>
                  <a:cubicBezTo>
                    <a:pt x="666964" y="188595"/>
                    <a:pt x="502800" y="110585"/>
                    <a:pt x="436792" y="0"/>
                  </a:cubicBezTo>
                  <a:cubicBezTo>
                    <a:pt x="371212" y="110157"/>
                    <a:pt x="206620" y="188595"/>
                    <a:pt x="14168" y="188595"/>
                  </a:cubicBezTo>
                  <a:cubicBezTo>
                    <a:pt x="10310" y="188595"/>
                    <a:pt x="3881" y="188595"/>
                    <a:pt x="23" y="188595"/>
                  </a:cubicBezTo>
                  <a:cubicBezTo>
                    <a:pt x="23" y="196310"/>
                    <a:pt x="23" y="597503"/>
                    <a:pt x="23" y="624078"/>
                  </a:cubicBezTo>
                  <a:cubicBezTo>
                    <a:pt x="-1263" y="741521"/>
                    <a:pt x="50172" y="974265"/>
                    <a:pt x="436792" y="1131142"/>
                  </a:cubicBezTo>
                  <a:cubicBezTo>
                    <a:pt x="436792" y="1131142"/>
                    <a:pt x="436792" y="1131142"/>
                    <a:pt x="436792" y="1131142"/>
                  </a:cubicBezTo>
                  <a:cubicBezTo>
                    <a:pt x="436792" y="1131142"/>
                    <a:pt x="436792" y="1131142"/>
                    <a:pt x="436792" y="1131142"/>
                  </a:cubicBezTo>
                  <a:cubicBezTo>
                    <a:pt x="823412" y="974265"/>
                    <a:pt x="874847" y="741521"/>
                    <a:pt x="873561" y="624078"/>
                  </a:cubicBezTo>
                  <a:cubicBezTo>
                    <a:pt x="873132" y="597503"/>
                    <a:pt x="873561" y="196310"/>
                    <a:pt x="873561" y="188595"/>
                  </a:cubicBezTo>
                  <a:close/>
                  <a:moveTo>
                    <a:pt x="793837" y="285893"/>
                  </a:moveTo>
                  <a:lnTo>
                    <a:pt x="793837" y="297466"/>
                  </a:lnTo>
                  <a:lnTo>
                    <a:pt x="793837" y="309896"/>
                  </a:lnTo>
                  <a:lnTo>
                    <a:pt x="793837" y="419195"/>
                  </a:lnTo>
                  <a:cubicBezTo>
                    <a:pt x="793837" y="516922"/>
                    <a:pt x="793837" y="611219"/>
                    <a:pt x="793837" y="623649"/>
                  </a:cubicBezTo>
                  <a:lnTo>
                    <a:pt x="793837" y="624078"/>
                  </a:lnTo>
                  <a:lnTo>
                    <a:pt x="793837" y="624507"/>
                  </a:lnTo>
                  <a:cubicBezTo>
                    <a:pt x="795122" y="720947"/>
                    <a:pt x="750974" y="903541"/>
                    <a:pt x="446222" y="1040273"/>
                  </a:cubicBezTo>
                  <a:lnTo>
                    <a:pt x="437221" y="1044559"/>
                  </a:lnTo>
                  <a:lnTo>
                    <a:pt x="428219" y="1040273"/>
                  </a:lnTo>
                  <a:cubicBezTo>
                    <a:pt x="123038" y="903541"/>
                    <a:pt x="79319" y="720947"/>
                    <a:pt x="80605" y="624507"/>
                  </a:cubicBezTo>
                  <a:lnTo>
                    <a:pt x="80605" y="624078"/>
                  </a:lnTo>
                  <a:lnTo>
                    <a:pt x="80605" y="623649"/>
                  </a:lnTo>
                  <a:cubicBezTo>
                    <a:pt x="80605" y="611219"/>
                    <a:pt x="80605" y="516922"/>
                    <a:pt x="80605" y="419195"/>
                  </a:cubicBezTo>
                  <a:lnTo>
                    <a:pt x="80605" y="309896"/>
                  </a:lnTo>
                  <a:lnTo>
                    <a:pt x="80605" y="297466"/>
                  </a:lnTo>
                  <a:lnTo>
                    <a:pt x="80605" y="285893"/>
                  </a:lnTo>
                  <a:lnTo>
                    <a:pt x="80605" y="265748"/>
                  </a:lnTo>
                  <a:lnTo>
                    <a:pt x="100750" y="263604"/>
                  </a:lnTo>
                  <a:cubicBezTo>
                    <a:pt x="227194" y="249460"/>
                    <a:pt x="341637" y="204026"/>
                    <a:pt x="423505" y="136303"/>
                  </a:cubicBezTo>
                  <a:lnTo>
                    <a:pt x="438078" y="124301"/>
                  </a:lnTo>
                  <a:lnTo>
                    <a:pt x="452651" y="136303"/>
                  </a:lnTo>
                  <a:cubicBezTo>
                    <a:pt x="534518" y="204454"/>
                    <a:pt x="648961" y="249888"/>
                    <a:pt x="775406" y="263604"/>
                  </a:cubicBezTo>
                  <a:lnTo>
                    <a:pt x="795551" y="265748"/>
                  </a:lnTo>
                  <a:lnTo>
                    <a:pt x="795551" y="285893"/>
                  </a:lnTo>
                  <a:close/>
                </a:path>
              </a:pathLst>
            </a:custGeom>
            <a:solidFill>
              <a:srgbClr val="FFFFFF"/>
            </a:solidFill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形状 58">
              <a:extLst>
                <a:ext uri="{FF2B5EF4-FFF2-40B4-BE49-F238E27FC236}">
                  <a16:creationId xmlns:a16="http://schemas.microsoft.com/office/drawing/2014/main" id="{B3DE48A3-0DBD-8248-9B79-D718A2E6940E}"/>
                </a:ext>
              </a:extLst>
            </p:cNvPr>
            <p:cNvSpPr/>
            <p:nvPr/>
          </p:nvSpPr>
          <p:spPr>
            <a:xfrm>
              <a:off x="3556396" y="2937795"/>
              <a:ext cx="322754" cy="520350"/>
            </a:xfrm>
            <a:custGeom>
              <a:avLst/>
              <a:gdLst>
                <a:gd name="connsiteX0" fmla="*/ 42434 w 322754"/>
                <a:gd name="connsiteY0" fmla="*/ 206169 h 520350"/>
                <a:gd name="connsiteX1" fmla="*/ 42434 w 322754"/>
                <a:gd name="connsiteY1" fmla="*/ 119158 h 520350"/>
                <a:gd name="connsiteX2" fmla="*/ 161592 w 322754"/>
                <a:gd name="connsiteY2" fmla="*/ 0 h 520350"/>
                <a:gd name="connsiteX3" fmla="*/ 280749 w 322754"/>
                <a:gd name="connsiteY3" fmla="*/ 119158 h 520350"/>
                <a:gd name="connsiteX4" fmla="*/ 280749 w 322754"/>
                <a:gd name="connsiteY4" fmla="*/ 206169 h 520350"/>
                <a:gd name="connsiteX5" fmla="*/ 230600 w 322754"/>
                <a:gd name="connsiteY5" fmla="*/ 206169 h 520350"/>
                <a:gd name="connsiteX6" fmla="*/ 230600 w 322754"/>
                <a:gd name="connsiteY6" fmla="*/ 119158 h 520350"/>
                <a:gd name="connsiteX7" fmla="*/ 162020 w 322754"/>
                <a:gd name="connsiteY7" fmla="*/ 50578 h 520350"/>
                <a:gd name="connsiteX8" fmla="*/ 93440 w 322754"/>
                <a:gd name="connsiteY8" fmla="*/ 119158 h 520350"/>
                <a:gd name="connsiteX9" fmla="*/ 93440 w 322754"/>
                <a:gd name="connsiteY9" fmla="*/ 206169 h 520350"/>
                <a:gd name="connsiteX10" fmla="*/ 42434 w 322754"/>
                <a:gd name="connsiteY10" fmla="*/ 206169 h 520350"/>
                <a:gd name="connsiteX11" fmla="*/ 322755 w 322754"/>
                <a:gd name="connsiteY11" fmla="*/ 222028 h 520350"/>
                <a:gd name="connsiteX12" fmla="*/ 0 w 322754"/>
                <a:gd name="connsiteY12" fmla="*/ 222028 h 520350"/>
                <a:gd name="connsiteX13" fmla="*/ 0 w 322754"/>
                <a:gd name="connsiteY13" fmla="*/ 445770 h 520350"/>
                <a:gd name="connsiteX14" fmla="*/ 161163 w 322754"/>
                <a:gd name="connsiteY14" fmla="*/ 520351 h 520350"/>
                <a:gd name="connsiteX15" fmla="*/ 322326 w 322754"/>
                <a:gd name="connsiteY15" fmla="*/ 445770 h 520350"/>
                <a:gd name="connsiteX16" fmla="*/ 322755 w 322754"/>
                <a:gd name="connsiteY16" fmla="*/ 222028 h 520350"/>
                <a:gd name="connsiteX17" fmla="*/ 187738 w 322754"/>
                <a:gd name="connsiteY17" fmla="*/ 425196 h 520350"/>
                <a:gd name="connsiteX18" fmla="*/ 135017 w 322754"/>
                <a:gd name="connsiteY18" fmla="*/ 425196 h 520350"/>
                <a:gd name="connsiteX19" fmla="*/ 149590 w 322754"/>
                <a:gd name="connsiteY19" fmla="*/ 359188 h 520350"/>
                <a:gd name="connsiteX20" fmla="*/ 127730 w 322754"/>
                <a:gd name="connsiteY20" fmla="*/ 327898 h 520350"/>
                <a:gd name="connsiteX21" fmla="*/ 161163 w 322754"/>
                <a:gd name="connsiteY21" fmla="*/ 294465 h 520350"/>
                <a:gd name="connsiteX22" fmla="*/ 194596 w 322754"/>
                <a:gd name="connsiteY22" fmla="*/ 327898 h 520350"/>
                <a:gd name="connsiteX23" fmla="*/ 172736 w 322754"/>
                <a:gd name="connsiteY23" fmla="*/ 359188 h 520350"/>
                <a:gd name="connsiteX24" fmla="*/ 187738 w 322754"/>
                <a:gd name="connsiteY24" fmla="*/ 425196 h 52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2754" h="520350">
                  <a:moveTo>
                    <a:pt x="42434" y="206169"/>
                  </a:moveTo>
                  <a:lnTo>
                    <a:pt x="42434" y="119158"/>
                  </a:lnTo>
                  <a:cubicBezTo>
                    <a:pt x="42434" y="53578"/>
                    <a:pt x="95583" y="0"/>
                    <a:pt x="161592" y="0"/>
                  </a:cubicBezTo>
                  <a:cubicBezTo>
                    <a:pt x="227171" y="0"/>
                    <a:pt x="280749" y="53149"/>
                    <a:pt x="280749" y="119158"/>
                  </a:cubicBezTo>
                  <a:lnTo>
                    <a:pt x="280749" y="206169"/>
                  </a:lnTo>
                  <a:lnTo>
                    <a:pt x="230600" y="206169"/>
                  </a:lnTo>
                  <a:lnTo>
                    <a:pt x="230600" y="119158"/>
                  </a:lnTo>
                  <a:cubicBezTo>
                    <a:pt x="230600" y="81439"/>
                    <a:pt x="199739" y="50578"/>
                    <a:pt x="162020" y="50578"/>
                  </a:cubicBezTo>
                  <a:cubicBezTo>
                    <a:pt x="124301" y="50578"/>
                    <a:pt x="93440" y="81439"/>
                    <a:pt x="93440" y="119158"/>
                  </a:cubicBezTo>
                  <a:lnTo>
                    <a:pt x="93440" y="206169"/>
                  </a:lnTo>
                  <a:lnTo>
                    <a:pt x="42434" y="206169"/>
                  </a:lnTo>
                  <a:close/>
                  <a:moveTo>
                    <a:pt x="322755" y="222028"/>
                  </a:moveTo>
                  <a:lnTo>
                    <a:pt x="0" y="222028"/>
                  </a:lnTo>
                  <a:cubicBezTo>
                    <a:pt x="0" y="340757"/>
                    <a:pt x="0" y="445341"/>
                    <a:pt x="0" y="445770"/>
                  </a:cubicBezTo>
                  <a:cubicBezTo>
                    <a:pt x="0" y="474488"/>
                    <a:pt x="91297" y="519922"/>
                    <a:pt x="161163" y="520351"/>
                  </a:cubicBezTo>
                  <a:cubicBezTo>
                    <a:pt x="231458" y="519922"/>
                    <a:pt x="322326" y="474488"/>
                    <a:pt x="322326" y="445770"/>
                  </a:cubicBezTo>
                  <a:cubicBezTo>
                    <a:pt x="322755" y="445341"/>
                    <a:pt x="322755" y="340757"/>
                    <a:pt x="322755" y="222028"/>
                  </a:cubicBezTo>
                  <a:close/>
                  <a:moveTo>
                    <a:pt x="187738" y="425196"/>
                  </a:moveTo>
                  <a:lnTo>
                    <a:pt x="135017" y="425196"/>
                  </a:lnTo>
                  <a:lnTo>
                    <a:pt x="149590" y="359188"/>
                  </a:lnTo>
                  <a:cubicBezTo>
                    <a:pt x="136731" y="354473"/>
                    <a:pt x="127730" y="342471"/>
                    <a:pt x="127730" y="327898"/>
                  </a:cubicBezTo>
                  <a:cubicBezTo>
                    <a:pt x="127730" y="309467"/>
                    <a:pt x="142732" y="294465"/>
                    <a:pt x="161163" y="294465"/>
                  </a:cubicBezTo>
                  <a:cubicBezTo>
                    <a:pt x="179594" y="294465"/>
                    <a:pt x="194596" y="309467"/>
                    <a:pt x="194596" y="327898"/>
                  </a:cubicBezTo>
                  <a:cubicBezTo>
                    <a:pt x="194596" y="342043"/>
                    <a:pt x="185595" y="354473"/>
                    <a:pt x="172736" y="359188"/>
                  </a:cubicBezTo>
                  <a:lnTo>
                    <a:pt x="187738" y="425196"/>
                  </a:lnTo>
                  <a:close/>
                </a:path>
              </a:pathLst>
            </a:custGeom>
            <a:solidFill>
              <a:srgbClr val="FFFFFF"/>
            </a:solidFill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A217727-2466-818A-DA7D-D7849B4A6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49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E09F42E-F43B-6570-87F7-3FD00E7FE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B3A501D-DEC8-1F09-07D4-42A678C2F7A3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End-to-End Security Protection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B8AC36E3-0AF2-B31A-82F1-EE906BC1313D}"/>
              </a:ext>
            </a:extLst>
          </p:cNvPr>
          <p:cNvCxnSpPr>
            <a:cxnSpLocks/>
          </p:cNvCxnSpPr>
          <p:nvPr/>
        </p:nvCxnSpPr>
        <p:spPr>
          <a:xfrm>
            <a:off x="354561" y="809532"/>
            <a:ext cx="4490645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B383EC8-4AE7-7BC4-D6F9-B7AE0C406A48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grpSp>
        <p:nvGrpSpPr>
          <p:cNvPr id="5" name="组合 1">
            <a:extLst>
              <a:ext uri="{FF2B5EF4-FFF2-40B4-BE49-F238E27FC236}">
                <a16:creationId xmlns:a16="http://schemas.microsoft.com/office/drawing/2014/main" id="{211086F8-8370-2D9A-61F9-7188088A40CE}"/>
              </a:ext>
            </a:extLst>
          </p:cNvPr>
          <p:cNvGrpSpPr/>
          <p:nvPr/>
        </p:nvGrpSpPr>
        <p:grpSpPr>
          <a:xfrm>
            <a:off x="757954" y="1308130"/>
            <a:ext cx="10676092" cy="2218063"/>
            <a:chOff x="910354" y="4021526"/>
            <a:chExt cx="10676092" cy="2218063"/>
          </a:xfrm>
        </p:grpSpPr>
        <p:sp>
          <p:nvSpPr>
            <p:cNvPr id="7" name="矩形 7">
              <a:extLst>
                <a:ext uri="{FF2B5EF4-FFF2-40B4-BE49-F238E27FC236}">
                  <a16:creationId xmlns:a16="http://schemas.microsoft.com/office/drawing/2014/main" id="{744DA90E-5F0E-4F5F-CF90-83730704A62A}"/>
                </a:ext>
              </a:extLst>
            </p:cNvPr>
            <p:cNvSpPr/>
            <p:nvPr/>
          </p:nvSpPr>
          <p:spPr>
            <a:xfrm>
              <a:off x="910354" y="4021526"/>
              <a:ext cx="2554244" cy="2218063"/>
            </a:xfrm>
            <a:prstGeom prst="rect">
              <a:avLst/>
            </a:prstGeom>
            <a:solidFill>
              <a:srgbClr val="146FFF">
                <a:alpha val="1613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矩形 3">
              <a:extLst>
                <a:ext uri="{FF2B5EF4-FFF2-40B4-BE49-F238E27FC236}">
                  <a16:creationId xmlns:a16="http://schemas.microsoft.com/office/drawing/2014/main" id="{84C54235-25E8-6D7D-8DDB-85B685D4A287}"/>
                </a:ext>
              </a:extLst>
            </p:cNvPr>
            <p:cNvSpPr/>
            <p:nvPr/>
          </p:nvSpPr>
          <p:spPr>
            <a:xfrm>
              <a:off x="915941" y="4022267"/>
              <a:ext cx="2554244" cy="323964"/>
            </a:xfrm>
            <a:prstGeom prst="rect">
              <a:avLst/>
            </a:prstGeom>
            <a:solidFill>
              <a:srgbClr val="E85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User</a:t>
              </a:r>
              <a:endParaRPr lang="zh-CN" altLang="en-US" sz="14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81417D3-F94A-64F9-C705-F4E595815B64}"/>
                </a:ext>
              </a:extLst>
            </p:cNvPr>
            <p:cNvSpPr/>
            <p:nvPr/>
          </p:nvSpPr>
          <p:spPr>
            <a:xfrm>
              <a:off x="3616638" y="4021526"/>
              <a:ext cx="2554244" cy="2218063"/>
            </a:xfrm>
            <a:prstGeom prst="rect">
              <a:avLst/>
            </a:prstGeom>
            <a:solidFill>
              <a:srgbClr val="146FFF">
                <a:alpha val="1613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矩形 3">
              <a:extLst>
                <a:ext uri="{FF2B5EF4-FFF2-40B4-BE49-F238E27FC236}">
                  <a16:creationId xmlns:a16="http://schemas.microsoft.com/office/drawing/2014/main" id="{5CAA92A7-2F02-D4E2-363B-92600B4D26A6}"/>
                </a:ext>
              </a:extLst>
            </p:cNvPr>
            <p:cNvSpPr/>
            <p:nvPr/>
          </p:nvSpPr>
          <p:spPr>
            <a:xfrm>
              <a:off x="3622225" y="4022267"/>
              <a:ext cx="2554244" cy="323964"/>
            </a:xfrm>
            <a:prstGeom prst="rect">
              <a:avLst/>
            </a:prstGeom>
            <a:solidFill>
              <a:srgbClr val="92D1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Client</a:t>
              </a:r>
              <a:endParaRPr lang="zh-CN" altLang="en-US" sz="14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矩形 25">
              <a:extLst>
                <a:ext uri="{FF2B5EF4-FFF2-40B4-BE49-F238E27FC236}">
                  <a16:creationId xmlns:a16="http://schemas.microsoft.com/office/drawing/2014/main" id="{117C93D5-2345-BC89-8BEF-4B6E6CDD2ED6}"/>
                </a:ext>
              </a:extLst>
            </p:cNvPr>
            <p:cNvSpPr/>
            <p:nvPr/>
          </p:nvSpPr>
          <p:spPr>
            <a:xfrm>
              <a:off x="6322923" y="4021526"/>
              <a:ext cx="2554244" cy="2218063"/>
            </a:xfrm>
            <a:prstGeom prst="rect">
              <a:avLst/>
            </a:prstGeom>
            <a:solidFill>
              <a:srgbClr val="146FFF">
                <a:alpha val="1613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矩形 3">
              <a:extLst>
                <a:ext uri="{FF2B5EF4-FFF2-40B4-BE49-F238E27FC236}">
                  <a16:creationId xmlns:a16="http://schemas.microsoft.com/office/drawing/2014/main" id="{D04A717F-A2DC-2F9F-AD83-5982723D82E8}"/>
                </a:ext>
              </a:extLst>
            </p:cNvPr>
            <p:cNvSpPr/>
            <p:nvPr/>
          </p:nvSpPr>
          <p:spPr>
            <a:xfrm>
              <a:off x="6328510" y="4022267"/>
              <a:ext cx="2554244" cy="323964"/>
            </a:xfrm>
            <a:prstGeom prst="rect">
              <a:avLst/>
            </a:prstGeom>
            <a:solidFill>
              <a:srgbClr val="10B8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Desktop Controller</a:t>
              </a:r>
              <a:endParaRPr lang="zh-CN" altLang="en-US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矩形 35">
              <a:extLst>
                <a:ext uri="{FF2B5EF4-FFF2-40B4-BE49-F238E27FC236}">
                  <a16:creationId xmlns:a16="http://schemas.microsoft.com/office/drawing/2014/main" id="{04946F5D-1171-3AA1-2144-F13B76959841}"/>
                </a:ext>
              </a:extLst>
            </p:cNvPr>
            <p:cNvSpPr/>
            <p:nvPr/>
          </p:nvSpPr>
          <p:spPr>
            <a:xfrm>
              <a:off x="9026615" y="4021526"/>
              <a:ext cx="2554244" cy="2218063"/>
            </a:xfrm>
            <a:prstGeom prst="rect">
              <a:avLst/>
            </a:prstGeom>
            <a:solidFill>
              <a:srgbClr val="146FFF">
                <a:alpha val="1613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矩形 3">
              <a:extLst>
                <a:ext uri="{FF2B5EF4-FFF2-40B4-BE49-F238E27FC236}">
                  <a16:creationId xmlns:a16="http://schemas.microsoft.com/office/drawing/2014/main" id="{11FE1EC4-9F27-1C8F-6198-6E1E0C508C3C}"/>
                </a:ext>
              </a:extLst>
            </p:cNvPr>
            <p:cNvSpPr/>
            <p:nvPr/>
          </p:nvSpPr>
          <p:spPr>
            <a:xfrm>
              <a:off x="9032202" y="4022267"/>
              <a:ext cx="2554244" cy="32396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Server &amp; Virtualization</a:t>
              </a:r>
              <a:endParaRPr lang="zh-CN" altLang="en-US" sz="14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组合 45">
            <a:extLst>
              <a:ext uri="{FF2B5EF4-FFF2-40B4-BE49-F238E27FC236}">
                <a16:creationId xmlns:a16="http://schemas.microsoft.com/office/drawing/2014/main" id="{1BDE7224-026B-4B98-23F0-ECAD784D1F48}"/>
              </a:ext>
            </a:extLst>
          </p:cNvPr>
          <p:cNvGrpSpPr/>
          <p:nvPr/>
        </p:nvGrpSpPr>
        <p:grpSpPr>
          <a:xfrm>
            <a:off x="757954" y="3737393"/>
            <a:ext cx="10676092" cy="2145563"/>
            <a:chOff x="691915" y="4161985"/>
            <a:chExt cx="11536373" cy="2145563"/>
          </a:xfrm>
        </p:grpSpPr>
        <p:grpSp>
          <p:nvGrpSpPr>
            <p:cNvPr id="20" name="组合 58">
              <a:extLst>
                <a:ext uri="{FF2B5EF4-FFF2-40B4-BE49-F238E27FC236}">
                  <a16:creationId xmlns:a16="http://schemas.microsoft.com/office/drawing/2014/main" id="{480B758E-E2B2-0663-984B-7CCB543EDBDC}"/>
                </a:ext>
              </a:extLst>
            </p:cNvPr>
            <p:cNvGrpSpPr/>
            <p:nvPr/>
          </p:nvGrpSpPr>
          <p:grpSpPr>
            <a:xfrm>
              <a:off x="691915" y="4161985"/>
              <a:ext cx="8614817" cy="2145563"/>
              <a:chOff x="754392" y="4265372"/>
              <a:chExt cx="10910712" cy="2145563"/>
            </a:xfrm>
          </p:grpSpPr>
          <p:grpSp>
            <p:nvGrpSpPr>
              <p:cNvPr id="25" name="组合 63">
                <a:extLst>
                  <a:ext uri="{FF2B5EF4-FFF2-40B4-BE49-F238E27FC236}">
                    <a16:creationId xmlns:a16="http://schemas.microsoft.com/office/drawing/2014/main" id="{4D2E3C47-29FC-8C69-038B-4D656393CA02}"/>
                  </a:ext>
                </a:extLst>
              </p:cNvPr>
              <p:cNvGrpSpPr/>
              <p:nvPr/>
            </p:nvGrpSpPr>
            <p:grpSpPr>
              <a:xfrm>
                <a:off x="754392" y="4265372"/>
                <a:ext cx="3503284" cy="2145563"/>
                <a:chOff x="754392" y="4265372"/>
                <a:chExt cx="3503284" cy="2145563"/>
              </a:xfrm>
            </p:grpSpPr>
            <p:sp>
              <p:nvSpPr>
                <p:cNvPr id="65" name="矩形 170">
                  <a:extLst>
                    <a:ext uri="{FF2B5EF4-FFF2-40B4-BE49-F238E27FC236}">
                      <a16:creationId xmlns:a16="http://schemas.microsoft.com/office/drawing/2014/main" id="{D7ECF142-6C8E-066D-898D-313F1CFBF546}"/>
                    </a:ext>
                  </a:extLst>
                </p:cNvPr>
                <p:cNvSpPr/>
                <p:nvPr/>
              </p:nvSpPr>
              <p:spPr>
                <a:xfrm>
                  <a:off x="754392" y="4265372"/>
                  <a:ext cx="3495638" cy="2145563"/>
                </a:xfrm>
                <a:prstGeom prst="rect">
                  <a:avLst/>
                </a:prstGeom>
                <a:solidFill>
                  <a:srgbClr val="146FFF">
                    <a:alpha val="16135"/>
                  </a:srgbClr>
                </a:solidFill>
                <a:ln>
                  <a:solidFill>
                    <a:srgbClr val="E8503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66" name="矩形 3">
                  <a:extLst>
                    <a:ext uri="{FF2B5EF4-FFF2-40B4-BE49-F238E27FC236}">
                      <a16:creationId xmlns:a16="http://schemas.microsoft.com/office/drawing/2014/main" id="{40CAEA83-D79D-FEFC-A84A-497CC93F0E16}"/>
                    </a:ext>
                  </a:extLst>
                </p:cNvPr>
                <p:cNvSpPr/>
                <p:nvPr/>
              </p:nvSpPr>
              <p:spPr>
                <a:xfrm>
                  <a:off x="762038" y="4266113"/>
                  <a:ext cx="3495638" cy="323964"/>
                </a:xfrm>
                <a:prstGeom prst="rect">
                  <a:avLst/>
                </a:prstGeom>
                <a:solidFill>
                  <a:srgbClr val="E850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b="1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Security for Behavior</a:t>
                  </a:r>
                  <a:endParaRPr lang="zh-CN" altLang="en-US" sz="1400" b="1">
                    <a:solidFill>
                      <a:schemeClr val="bg1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" name="ïsľïďê">
                  <a:extLst>
                    <a:ext uri="{FF2B5EF4-FFF2-40B4-BE49-F238E27FC236}">
                      <a16:creationId xmlns:a16="http://schemas.microsoft.com/office/drawing/2014/main" id="{B9543CA2-4F37-9925-31B0-9FAB7FF0175C}"/>
                    </a:ext>
                  </a:extLst>
                </p:cNvPr>
                <p:cNvSpPr/>
                <p:nvPr/>
              </p:nvSpPr>
              <p:spPr bwMode="auto">
                <a:xfrm>
                  <a:off x="866457" y="4646469"/>
                  <a:ext cx="3383572" cy="10963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144000" indent="-144000">
                    <a:lnSpc>
                      <a:spcPct val="120000"/>
                    </a:lnSpc>
                    <a:buClr>
                      <a:srgbClr val="E85037"/>
                    </a:buClr>
                    <a:buFont typeface="Arial" panose="020B0604020202020204" pitchFamily="34" charset="0"/>
                    <a:buChar char="•"/>
                  </a:pPr>
                  <a:r>
                    <a:rPr lang="en-US" altLang="zh-CN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Screen Watermark</a:t>
                  </a:r>
                </a:p>
                <a:p>
                  <a:pPr marL="144000" indent="-144000">
                    <a:lnSpc>
                      <a:spcPct val="120000"/>
                    </a:lnSpc>
                    <a:buClr>
                      <a:srgbClr val="E85037"/>
                    </a:buClr>
                    <a:buFont typeface="Arial" panose="020B0604020202020204" pitchFamily="34" charset="0"/>
                    <a:buChar char="•"/>
                  </a:pPr>
                  <a:r>
                    <a:rPr lang="en-US" altLang="zh-CN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Anti-Screenshot</a:t>
                  </a:r>
                </a:p>
                <a:p>
                  <a:pPr marL="144000" indent="-144000">
                    <a:lnSpc>
                      <a:spcPct val="120000"/>
                    </a:lnSpc>
                    <a:buClr>
                      <a:srgbClr val="E85037"/>
                    </a:buClr>
                    <a:buFont typeface="Arial" panose="020B0604020202020204" pitchFamily="34" charset="0"/>
                    <a:buChar char="•"/>
                  </a:pPr>
                  <a:r>
                    <a:rPr lang="en-US" altLang="zh-CN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Exported Document Audit</a:t>
                  </a:r>
                </a:p>
                <a:p>
                  <a:pPr marL="144000" indent="-144000">
                    <a:lnSpc>
                      <a:spcPct val="120000"/>
                    </a:lnSpc>
                    <a:buClr>
                      <a:srgbClr val="E85037"/>
                    </a:buClr>
                    <a:buFont typeface="Arial" panose="020B0604020202020204" pitchFamily="34" charset="0"/>
                    <a:buChar char="•"/>
                  </a:pPr>
                  <a:r>
                    <a:rPr lang="en-US" altLang="zh-CN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Clipboard Control</a:t>
                  </a:r>
                </a:p>
                <a:p>
                  <a:pPr marL="144000" indent="-144000">
                    <a:lnSpc>
                      <a:spcPct val="120000"/>
                    </a:lnSpc>
                    <a:buClr>
                      <a:srgbClr val="E85037"/>
                    </a:buClr>
                    <a:buFont typeface="Arial" panose="020B0604020202020204" pitchFamily="34" charset="0"/>
                    <a:buChar char="•"/>
                  </a:pPr>
                  <a:r>
                    <a:rPr lang="en-US" altLang="zh-CN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Peripheral Control</a:t>
                  </a:r>
                </a:p>
                <a:p>
                  <a:pPr marL="144000" indent="-144000">
                    <a:lnSpc>
                      <a:spcPct val="120000"/>
                    </a:lnSpc>
                    <a:buClr>
                      <a:srgbClr val="E85037"/>
                    </a:buClr>
                    <a:buFont typeface="Arial" panose="020B0604020202020204" pitchFamily="34" charset="0"/>
                    <a:buChar char="•"/>
                  </a:pPr>
                  <a:r>
                    <a:rPr lang="en-US" altLang="zh-CN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Bandwidth Control for peripherals</a:t>
                  </a:r>
                </a:p>
              </p:txBody>
            </p:sp>
          </p:grpSp>
          <p:grpSp>
            <p:nvGrpSpPr>
              <p:cNvPr id="26" name="组合 64">
                <a:extLst>
                  <a:ext uri="{FF2B5EF4-FFF2-40B4-BE49-F238E27FC236}">
                    <a16:creationId xmlns:a16="http://schemas.microsoft.com/office/drawing/2014/main" id="{C2B4D8BB-5DC2-DFD2-48A8-FED648C55D8F}"/>
                  </a:ext>
                </a:extLst>
              </p:cNvPr>
              <p:cNvGrpSpPr/>
              <p:nvPr/>
            </p:nvGrpSpPr>
            <p:grpSpPr>
              <a:xfrm>
                <a:off x="4458106" y="4265372"/>
                <a:ext cx="3503284" cy="2145563"/>
                <a:chOff x="754392" y="4265372"/>
                <a:chExt cx="3503284" cy="2145563"/>
              </a:xfrm>
            </p:grpSpPr>
            <p:sp>
              <p:nvSpPr>
                <p:cNvPr id="62" name="矩形 167">
                  <a:extLst>
                    <a:ext uri="{FF2B5EF4-FFF2-40B4-BE49-F238E27FC236}">
                      <a16:creationId xmlns:a16="http://schemas.microsoft.com/office/drawing/2014/main" id="{EFCD2111-D5ED-B5F7-160B-79652BEB7B48}"/>
                    </a:ext>
                  </a:extLst>
                </p:cNvPr>
                <p:cNvSpPr/>
                <p:nvPr/>
              </p:nvSpPr>
              <p:spPr>
                <a:xfrm>
                  <a:off x="754392" y="4265372"/>
                  <a:ext cx="3495638" cy="2145563"/>
                </a:xfrm>
                <a:prstGeom prst="rect">
                  <a:avLst/>
                </a:prstGeom>
                <a:solidFill>
                  <a:srgbClr val="146FFF">
                    <a:alpha val="16135"/>
                  </a:srgbClr>
                </a:solidFill>
                <a:ln>
                  <a:solidFill>
                    <a:srgbClr val="92D1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63" name="矩形 3">
                  <a:extLst>
                    <a:ext uri="{FF2B5EF4-FFF2-40B4-BE49-F238E27FC236}">
                      <a16:creationId xmlns:a16="http://schemas.microsoft.com/office/drawing/2014/main" id="{EB0886C6-24A3-2744-5819-75370B59707F}"/>
                    </a:ext>
                  </a:extLst>
                </p:cNvPr>
                <p:cNvSpPr/>
                <p:nvPr/>
              </p:nvSpPr>
              <p:spPr>
                <a:xfrm>
                  <a:off x="762038" y="4266113"/>
                  <a:ext cx="3495638" cy="323964"/>
                </a:xfrm>
                <a:prstGeom prst="rect">
                  <a:avLst/>
                </a:prstGeom>
                <a:solidFill>
                  <a:srgbClr val="92D1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b="1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Access Security</a:t>
                  </a:r>
                  <a:endParaRPr lang="zh-CN" altLang="en-US" sz="1400" b="1">
                    <a:solidFill>
                      <a:schemeClr val="bg1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4" name="ïsľïďê">
                  <a:extLst>
                    <a:ext uri="{FF2B5EF4-FFF2-40B4-BE49-F238E27FC236}">
                      <a16:creationId xmlns:a16="http://schemas.microsoft.com/office/drawing/2014/main" id="{98E88DA7-7A3D-0D04-DFEC-1AA9ABD1AF7D}"/>
                    </a:ext>
                  </a:extLst>
                </p:cNvPr>
                <p:cNvSpPr/>
                <p:nvPr/>
              </p:nvSpPr>
              <p:spPr bwMode="auto">
                <a:xfrm>
                  <a:off x="866458" y="4646469"/>
                  <a:ext cx="3310852" cy="10963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144000" indent="-144000">
                    <a:lnSpc>
                      <a:spcPct val="120000"/>
                    </a:lnSpc>
                    <a:buClr>
                      <a:srgbClr val="92D14F"/>
                    </a:buClr>
                    <a:buFont typeface="Arial" panose="020B0604020202020204" pitchFamily="34" charset="0"/>
                    <a:buChar char="•"/>
                  </a:pPr>
                  <a:r>
                    <a:rPr lang="en-US" altLang="zh-CN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Endpoint Environment Check</a:t>
                  </a:r>
                </a:p>
                <a:p>
                  <a:pPr marL="144000" indent="-144000">
                    <a:lnSpc>
                      <a:spcPct val="120000"/>
                    </a:lnSpc>
                    <a:buClr>
                      <a:srgbClr val="92D14F"/>
                    </a:buClr>
                    <a:buFont typeface="Arial" panose="020B0604020202020204" pitchFamily="34" charset="0"/>
                    <a:buChar char="•"/>
                  </a:pPr>
                  <a:r>
                    <a:rPr lang="en-US" altLang="zh-CN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Various User Authentication</a:t>
                  </a:r>
                </a:p>
                <a:p>
                  <a:pPr marL="144000" indent="-144000">
                    <a:lnSpc>
                      <a:spcPct val="120000"/>
                    </a:lnSpc>
                    <a:buClr>
                      <a:srgbClr val="92D14F"/>
                    </a:buClr>
                    <a:buFont typeface="Arial" panose="020B0604020202020204" pitchFamily="34" charset="0"/>
                    <a:buChar char="•"/>
                  </a:pPr>
                  <a:r>
                    <a:rPr lang="en-US" altLang="zh-CN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Anti-Brute Force Attack</a:t>
                  </a:r>
                </a:p>
                <a:p>
                  <a:pPr marL="144000" indent="-144000">
                    <a:lnSpc>
                      <a:spcPct val="120000"/>
                    </a:lnSpc>
                    <a:buClr>
                      <a:srgbClr val="92D14F"/>
                    </a:buClr>
                    <a:buFont typeface="Arial" panose="020B0604020202020204" pitchFamily="34" charset="0"/>
                    <a:buChar char="•"/>
                  </a:pPr>
                  <a:r>
                    <a:rPr lang="en-US" altLang="zh-CN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Encrypted Tunnel from End Terminal to Virtual Desktop</a:t>
                  </a:r>
                </a:p>
              </p:txBody>
            </p:sp>
          </p:grpSp>
          <p:grpSp>
            <p:nvGrpSpPr>
              <p:cNvPr id="27" name="组合 163">
                <a:extLst>
                  <a:ext uri="{FF2B5EF4-FFF2-40B4-BE49-F238E27FC236}">
                    <a16:creationId xmlns:a16="http://schemas.microsoft.com/office/drawing/2014/main" id="{88D2B61D-F09D-DE88-614D-457789877161}"/>
                  </a:ext>
                </a:extLst>
              </p:cNvPr>
              <p:cNvGrpSpPr/>
              <p:nvPr/>
            </p:nvGrpSpPr>
            <p:grpSpPr>
              <a:xfrm>
                <a:off x="8161820" y="4265372"/>
                <a:ext cx="3503284" cy="2145563"/>
                <a:chOff x="754392" y="4265372"/>
                <a:chExt cx="3503284" cy="2145563"/>
              </a:xfrm>
            </p:grpSpPr>
            <p:sp>
              <p:nvSpPr>
                <p:cNvPr id="28" name="矩形 164">
                  <a:extLst>
                    <a:ext uri="{FF2B5EF4-FFF2-40B4-BE49-F238E27FC236}">
                      <a16:creationId xmlns:a16="http://schemas.microsoft.com/office/drawing/2014/main" id="{D0E08547-73B3-00DF-58B2-1301D66CF193}"/>
                    </a:ext>
                  </a:extLst>
                </p:cNvPr>
                <p:cNvSpPr/>
                <p:nvPr/>
              </p:nvSpPr>
              <p:spPr>
                <a:xfrm>
                  <a:off x="754392" y="4265372"/>
                  <a:ext cx="3495638" cy="2145563"/>
                </a:xfrm>
                <a:prstGeom prst="rect">
                  <a:avLst/>
                </a:prstGeom>
                <a:solidFill>
                  <a:srgbClr val="146FFF">
                    <a:alpha val="16135"/>
                  </a:srgbClr>
                </a:solidFill>
                <a:ln>
                  <a:solidFill>
                    <a:srgbClr val="10B8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sp>
              <p:nvSpPr>
                <p:cNvPr id="60" name="矩形 3">
                  <a:extLst>
                    <a:ext uri="{FF2B5EF4-FFF2-40B4-BE49-F238E27FC236}">
                      <a16:creationId xmlns:a16="http://schemas.microsoft.com/office/drawing/2014/main" id="{3DF5CC10-8E6B-3FF3-4AC6-DBD5C0C9A9F6}"/>
                    </a:ext>
                  </a:extLst>
                </p:cNvPr>
                <p:cNvSpPr/>
                <p:nvPr/>
              </p:nvSpPr>
              <p:spPr>
                <a:xfrm>
                  <a:off x="762038" y="4266113"/>
                  <a:ext cx="3495638" cy="323964"/>
                </a:xfrm>
                <a:prstGeom prst="rect">
                  <a:avLst/>
                </a:prstGeom>
                <a:solidFill>
                  <a:srgbClr val="10B8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Network Security</a:t>
                  </a:r>
                  <a:endParaRPr lang="zh-CN" altLang="en-US" sz="1400" b="1" dirty="0">
                    <a:solidFill>
                      <a:schemeClr val="bg1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1" name="ïsľïďê">
                  <a:extLst>
                    <a:ext uri="{FF2B5EF4-FFF2-40B4-BE49-F238E27FC236}">
                      <a16:creationId xmlns:a16="http://schemas.microsoft.com/office/drawing/2014/main" id="{50AEC601-983A-C417-57F6-ECDAE1CBE6C2}"/>
                    </a:ext>
                  </a:extLst>
                </p:cNvPr>
                <p:cNvSpPr/>
                <p:nvPr/>
              </p:nvSpPr>
              <p:spPr bwMode="auto">
                <a:xfrm>
                  <a:off x="866457" y="4646469"/>
                  <a:ext cx="3266064" cy="10963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144000" indent="-144000">
                    <a:lnSpc>
                      <a:spcPct val="120000"/>
                    </a:lnSpc>
                    <a:buClr>
                      <a:srgbClr val="10B8B3"/>
                    </a:buClr>
                    <a:buFont typeface="Arial" panose="020B0604020202020204" pitchFamily="34" charset="0"/>
                    <a:buChar char="•"/>
                  </a:pPr>
                  <a:r>
                    <a:rPr lang="en-US" altLang="zh-CN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Secure and Encrypted Access</a:t>
                  </a:r>
                </a:p>
                <a:p>
                  <a:pPr marL="144000" indent="-144000">
                    <a:lnSpc>
                      <a:spcPct val="120000"/>
                    </a:lnSpc>
                    <a:buClr>
                      <a:srgbClr val="10B8B3"/>
                    </a:buClr>
                    <a:buFont typeface="Arial" panose="020B0604020202020204" pitchFamily="34" charset="0"/>
                    <a:buChar char="•"/>
                  </a:pPr>
                  <a:r>
                    <a:rPr lang="en-US" altLang="zh-CN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Anti-MITM &amp; Brute Force</a:t>
                  </a:r>
                </a:p>
                <a:p>
                  <a:pPr marL="144000" indent="-144000">
                    <a:lnSpc>
                      <a:spcPct val="120000"/>
                    </a:lnSpc>
                    <a:buClr>
                      <a:srgbClr val="10B8B3"/>
                    </a:buClr>
                    <a:buFont typeface="Arial" panose="020B0604020202020204" pitchFamily="34" charset="0"/>
                    <a:buChar char="•"/>
                  </a:pPr>
                  <a:r>
                    <a:rPr lang="en-US" altLang="zh-CN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SD-WAN Gateway &amp; Reverse Proxy</a:t>
                  </a:r>
                </a:p>
                <a:p>
                  <a:pPr marL="144000" indent="-144000">
                    <a:lnSpc>
                      <a:spcPct val="120000"/>
                    </a:lnSpc>
                    <a:buClr>
                      <a:srgbClr val="10B8B3"/>
                    </a:buClr>
                    <a:buFont typeface="Arial" panose="020B0604020202020204" pitchFamily="34" charset="0"/>
                    <a:buChar char="•"/>
                  </a:pPr>
                  <a:r>
                    <a:rPr lang="en-US" altLang="zh-CN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Micro-Segmentation/ Security Groups</a:t>
                  </a:r>
                  <a:endParaRPr lang="zh-CN" altLang="en-US" sz="12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endParaRPr>
                </a:p>
                <a:p>
                  <a:pPr marL="171450" indent="-171450">
                    <a:lnSpc>
                      <a:spcPct val="120000"/>
                    </a:lnSpc>
                    <a:buClr>
                      <a:srgbClr val="10B8B3"/>
                    </a:buClr>
                    <a:buFont typeface="Arial" panose="020B0604020202020204" pitchFamily="34" charset="0"/>
                    <a:buChar char="•"/>
                  </a:pPr>
                  <a:endParaRPr lang="zh-CN" altLang="en-US" sz="12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21" name="组合 59">
              <a:extLst>
                <a:ext uri="{FF2B5EF4-FFF2-40B4-BE49-F238E27FC236}">
                  <a16:creationId xmlns:a16="http://schemas.microsoft.com/office/drawing/2014/main" id="{2D7A19A3-0082-B5E7-9485-B1F9D43FB4E5}"/>
                </a:ext>
              </a:extLst>
            </p:cNvPr>
            <p:cNvGrpSpPr/>
            <p:nvPr/>
          </p:nvGrpSpPr>
          <p:grpSpPr>
            <a:xfrm>
              <a:off x="9462185" y="4161985"/>
              <a:ext cx="2766103" cy="2145563"/>
              <a:chOff x="754392" y="4265372"/>
              <a:chExt cx="3503284" cy="2145563"/>
            </a:xfrm>
          </p:grpSpPr>
          <p:sp>
            <p:nvSpPr>
              <p:cNvPr id="22" name="矩形 60">
                <a:extLst>
                  <a:ext uri="{FF2B5EF4-FFF2-40B4-BE49-F238E27FC236}">
                    <a16:creationId xmlns:a16="http://schemas.microsoft.com/office/drawing/2014/main" id="{DD8BBB39-BF86-873C-1FF3-332357EB5892}"/>
                  </a:ext>
                </a:extLst>
              </p:cNvPr>
              <p:cNvSpPr/>
              <p:nvPr/>
            </p:nvSpPr>
            <p:spPr>
              <a:xfrm>
                <a:off x="754392" y="4265372"/>
                <a:ext cx="3495638" cy="2145563"/>
              </a:xfrm>
              <a:prstGeom prst="rect">
                <a:avLst/>
              </a:prstGeom>
              <a:solidFill>
                <a:srgbClr val="146FFF">
                  <a:alpha val="16135"/>
                </a:srgb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3" name="矩形 3">
                <a:extLst>
                  <a:ext uri="{FF2B5EF4-FFF2-40B4-BE49-F238E27FC236}">
                    <a16:creationId xmlns:a16="http://schemas.microsoft.com/office/drawing/2014/main" id="{7BFC0F6F-A998-D0B0-261F-FA46EFBC4812}"/>
                  </a:ext>
                </a:extLst>
              </p:cNvPr>
              <p:cNvSpPr/>
              <p:nvPr/>
            </p:nvSpPr>
            <p:spPr>
              <a:xfrm>
                <a:off x="762038" y="4266113"/>
                <a:ext cx="3495638" cy="32396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Built-in Security</a:t>
                </a:r>
                <a:endParaRPr lang="zh-CN" altLang="en-US" sz="1400" b="1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ïsľïďê">
                <a:extLst>
                  <a:ext uri="{FF2B5EF4-FFF2-40B4-BE49-F238E27FC236}">
                    <a16:creationId xmlns:a16="http://schemas.microsoft.com/office/drawing/2014/main" id="{15601478-A4F2-AE06-0696-B2D221B0E266}"/>
                  </a:ext>
                </a:extLst>
              </p:cNvPr>
              <p:cNvSpPr/>
              <p:nvPr/>
            </p:nvSpPr>
            <p:spPr bwMode="auto">
              <a:xfrm>
                <a:off x="866457" y="4646469"/>
                <a:ext cx="3153094" cy="1096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44000" indent="-144000">
                  <a:lnSpc>
                    <a:spcPct val="120000"/>
                  </a:lnSpc>
                  <a:buClr>
                    <a:schemeClr val="accent5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altLang="zh-CN" sz="12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Multiple Backup Copies</a:t>
                </a:r>
              </a:p>
              <a:p>
                <a:pPr marL="144000" indent="-144000">
                  <a:lnSpc>
                    <a:spcPct val="120000"/>
                  </a:lnSpc>
                  <a:buClr>
                    <a:schemeClr val="accent5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altLang="zh-CN" sz="12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Disaster Recovery</a:t>
                </a:r>
              </a:p>
              <a:p>
                <a:pPr marL="144000" indent="-144000">
                  <a:lnSpc>
                    <a:spcPct val="120000"/>
                  </a:lnSpc>
                  <a:buClr>
                    <a:schemeClr val="accent5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altLang="zh-CN" sz="12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Built-In WAF in Hypervisor</a:t>
                </a:r>
              </a:p>
              <a:p>
                <a:pPr marL="144000" indent="-144000">
                  <a:lnSpc>
                    <a:spcPct val="120000"/>
                  </a:lnSpc>
                  <a:buClr>
                    <a:schemeClr val="accent5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altLang="zh-CN" sz="12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Disk Signature </a:t>
                </a:r>
              </a:p>
              <a:p>
                <a:pPr marL="144000" indent="-144000">
                  <a:lnSpc>
                    <a:spcPct val="120000"/>
                  </a:lnSpc>
                  <a:buClr>
                    <a:schemeClr val="accent5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altLang="zh-CN" sz="12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Disk Encryption</a:t>
                </a:r>
              </a:p>
              <a:p>
                <a:pPr marL="144000" indent="-144000">
                  <a:lnSpc>
                    <a:spcPct val="120000"/>
                  </a:lnSpc>
                  <a:buClr>
                    <a:schemeClr val="accent5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altLang="zh-CN" sz="12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Captcha Authorization</a:t>
                </a:r>
              </a:p>
            </p:txBody>
          </p:sp>
        </p:grpSp>
      </p:grpSp>
      <p:grpSp>
        <p:nvGrpSpPr>
          <p:cNvPr id="69" name="组合 174">
            <a:extLst>
              <a:ext uri="{FF2B5EF4-FFF2-40B4-BE49-F238E27FC236}">
                <a16:creationId xmlns:a16="http://schemas.microsoft.com/office/drawing/2014/main" id="{7F15C0A6-78D2-9018-D827-4947EB7C7CC7}"/>
              </a:ext>
            </a:extLst>
          </p:cNvPr>
          <p:cNvGrpSpPr/>
          <p:nvPr/>
        </p:nvGrpSpPr>
        <p:grpSpPr>
          <a:xfrm>
            <a:off x="2022529" y="1966468"/>
            <a:ext cx="2813346" cy="1180550"/>
            <a:chOff x="2363094" y="1904476"/>
            <a:chExt cx="1143571" cy="1180550"/>
          </a:xfrm>
        </p:grpSpPr>
        <p:cxnSp>
          <p:nvCxnSpPr>
            <p:cNvPr id="70" name="直接连接符 22">
              <a:extLst>
                <a:ext uri="{FF2B5EF4-FFF2-40B4-BE49-F238E27FC236}">
                  <a16:creationId xmlns:a16="http://schemas.microsoft.com/office/drawing/2014/main" id="{CFE167C0-241B-0EB0-1BCA-8FC55B7F2973}"/>
                </a:ext>
              </a:extLst>
            </p:cNvPr>
            <p:cNvCxnSpPr>
              <a:cxnSpLocks/>
            </p:cNvCxnSpPr>
            <p:nvPr/>
          </p:nvCxnSpPr>
          <p:spPr>
            <a:xfrm>
              <a:off x="2363094" y="1904476"/>
              <a:ext cx="1143571" cy="0"/>
            </a:xfrm>
            <a:prstGeom prst="line">
              <a:avLst/>
            </a:prstGeom>
            <a:ln w="12700">
              <a:solidFill>
                <a:srgbClr val="0D7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27">
              <a:extLst>
                <a:ext uri="{FF2B5EF4-FFF2-40B4-BE49-F238E27FC236}">
                  <a16:creationId xmlns:a16="http://schemas.microsoft.com/office/drawing/2014/main" id="{E02F500A-C22E-E859-35F8-51F32A9EFEE0}"/>
                </a:ext>
              </a:extLst>
            </p:cNvPr>
            <p:cNvCxnSpPr>
              <a:cxnSpLocks/>
            </p:cNvCxnSpPr>
            <p:nvPr/>
          </p:nvCxnSpPr>
          <p:spPr>
            <a:xfrm>
              <a:off x="2363094" y="2494751"/>
              <a:ext cx="1143571" cy="0"/>
            </a:xfrm>
            <a:prstGeom prst="line">
              <a:avLst/>
            </a:prstGeom>
            <a:ln w="12700">
              <a:solidFill>
                <a:srgbClr val="0D7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28">
              <a:extLst>
                <a:ext uri="{FF2B5EF4-FFF2-40B4-BE49-F238E27FC236}">
                  <a16:creationId xmlns:a16="http://schemas.microsoft.com/office/drawing/2014/main" id="{378FDF9D-02D5-C609-894A-3AAFF520089D}"/>
                </a:ext>
              </a:extLst>
            </p:cNvPr>
            <p:cNvCxnSpPr>
              <a:cxnSpLocks/>
            </p:cNvCxnSpPr>
            <p:nvPr/>
          </p:nvCxnSpPr>
          <p:spPr>
            <a:xfrm>
              <a:off x="2363094" y="3085026"/>
              <a:ext cx="1143571" cy="0"/>
            </a:xfrm>
            <a:prstGeom prst="line">
              <a:avLst/>
            </a:prstGeom>
            <a:ln w="12700">
              <a:solidFill>
                <a:srgbClr val="0D7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185">
            <a:extLst>
              <a:ext uri="{FF2B5EF4-FFF2-40B4-BE49-F238E27FC236}">
                <a16:creationId xmlns:a16="http://schemas.microsoft.com/office/drawing/2014/main" id="{C11D8873-FB68-602F-3538-889E6F93A702}"/>
              </a:ext>
            </a:extLst>
          </p:cNvPr>
          <p:cNvGrpSpPr/>
          <p:nvPr/>
        </p:nvGrpSpPr>
        <p:grpSpPr>
          <a:xfrm>
            <a:off x="4835875" y="2019342"/>
            <a:ext cx="2274075" cy="1168553"/>
            <a:chOff x="5106973" y="1831707"/>
            <a:chExt cx="1854656" cy="1463731"/>
          </a:xfrm>
        </p:grpSpPr>
        <p:cxnSp>
          <p:nvCxnSpPr>
            <p:cNvPr id="81" name="直接连接符 23">
              <a:extLst>
                <a:ext uri="{FF2B5EF4-FFF2-40B4-BE49-F238E27FC236}">
                  <a16:creationId xmlns:a16="http://schemas.microsoft.com/office/drawing/2014/main" id="{1D4E0AB6-E521-E0A8-5DD9-A7D3F5897DED}"/>
                </a:ext>
              </a:extLst>
            </p:cNvPr>
            <p:cNvCxnSpPr>
              <a:cxnSpLocks/>
            </p:cNvCxnSpPr>
            <p:nvPr/>
          </p:nvCxnSpPr>
          <p:spPr>
            <a:xfrm>
              <a:off x="5413905" y="2540067"/>
              <a:ext cx="1547724" cy="0"/>
            </a:xfrm>
            <a:prstGeom prst="line">
              <a:avLst/>
            </a:prstGeom>
            <a:ln w="12700">
              <a:solidFill>
                <a:srgbClr val="0D7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组合 187">
              <a:extLst>
                <a:ext uri="{FF2B5EF4-FFF2-40B4-BE49-F238E27FC236}">
                  <a16:creationId xmlns:a16="http://schemas.microsoft.com/office/drawing/2014/main" id="{D5F44894-E7E4-CCDD-4C9E-C57898D4A0E6}"/>
                </a:ext>
              </a:extLst>
            </p:cNvPr>
            <p:cNvGrpSpPr/>
            <p:nvPr/>
          </p:nvGrpSpPr>
          <p:grpSpPr>
            <a:xfrm>
              <a:off x="5106973" y="1831707"/>
              <a:ext cx="1854656" cy="1463731"/>
              <a:chOff x="5064984" y="1831707"/>
              <a:chExt cx="1854656" cy="1463731"/>
            </a:xfrm>
          </p:grpSpPr>
          <p:cxnSp>
            <p:nvCxnSpPr>
              <p:cNvPr id="83" name="直接连接符 25">
                <a:extLst>
                  <a:ext uri="{FF2B5EF4-FFF2-40B4-BE49-F238E27FC236}">
                    <a16:creationId xmlns:a16="http://schemas.microsoft.com/office/drawing/2014/main" id="{A5221023-A0A2-B45D-4D14-F338FD62DD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64984" y="2672800"/>
                <a:ext cx="1854656" cy="622638"/>
              </a:xfrm>
              <a:prstGeom prst="line">
                <a:avLst/>
              </a:prstGeom>
              <a:ln w="12700">
                <a:solidFill>
                  <a:srgbClr val="0D7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25">
                <a:extLst>
                  <a:ext uri="{FF2B5EF4-FFF2-40B4-BE49-F238E27FC236}">
                    <a16:creationId xmlns:a16="http://schemas.microsoft.com/office/drawing/2014/main" id="{7837620B-DC3C-7BB2-BEF9-1B2D6961D569}"/>
                  </a:ext>
                </a:extLst>
              </p:cNvPr>
              <p:cNvCxnSpPr>
                <a:cxnSpLocks/>
                <a:stCxn id="87" idx="3"/>
              </p:cNvCxnSpPr>
              <p:nvPr/>
            </p:nvCxnSpPr>
            <p:spPr>
              <a:xfrm>
                <a:off x="5230296" y="1831707"/>
                <a:ext cx="1689344" cy="575628"/>
              </a:xfrm>
              <a:prstGeom prst="line">
                <a:avLst/>
              </a:prstGeom>
              <a:ln w="12700">
                <a:solidFill>
                  <a:srgbClr val="0D7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组合 190">
            <a:extLst>
              <a:ext uri="{FF2B5EF4-FFF2-40B4-BE49-F238E27FC236}">
                <a16:creationId xmlns:a16="http://schemas.microsoft.com/office/drawing/2014/main" id="{9C0278C3-AC65-307F-0B8D-106704CD3B6F}"/>
              </a:ext>
            </a:extLst>
          </p:cNvPr>
          <p:cNvGrpSpPr/>
          <p:nvPr/>
        </p:nvGrpSpPr>
        <p:grpSpPr>
          <a:xfrm>
            <a:off x="4153204" y="1708922"/>
            <a:ext cx="1154609" cy="1737941"/>
            <a:chOff x="4085317" y="1710970"/>
            <a:chExt cx="1154609" cy="1737941"/>
          </a:xfrm>
        </p:grpSpPr>
        <p:grpSp>
          <p:nvGrpSpPr>
            <p:cNvPr id="86" name="组合 191">
              <a:extLst>
                <a:ext uri="{FF2B5EF4-FFF2-40B4-BE49-F238E27FC236}">
                  <a16:creationId xmlns:a16="http://schemas.microsoft.com/office/drawing/2014/main" id="{40FF9380-F7B8-DC72-FEE7-CF58F2DC944F}"/>
                </a:ext>
              </a:extLst>
            </p:cNvPr>
            <p:cNvGrpSpPr/>
            <p:nvPr/>
          </p:nvGrpSpPr>
          <p:grpSpPr>
            <a:xfrm>
              <a:off x="4085317" y="2266074"/>
              <a:ext cx="1154609" cy="721370"/>
              <a:chOff x="3787930" y="2304969"/>
              <a:chExt cx="1144412" cy="714999"/>
            </a:xfrm>
          </p:grpSpPr>
          <p:pic>
            <p:nvPicPr>
              <p:cNvPr id="89" name="图片 194">
                <a:extLst>
                  <a:ext uri="{FF2B5EF4-FFF2-40B4-BE49-F238E27FC236}">
                    <a16:creationId xmlns:a16="http://schemas.microsoft.com/office/drawing/2014/main" id="{08079292-5CC4-B92C-3EE6-CC8653DE7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7930" y="2404613"/>
                <a:ext cx="615356" cy="615355"/>
              </a:xfrm>
              <a:prstGeom prst="rect">
                <a:avLst/>
              </a:prstGeom>
            </p:spPr>
          </p:pic>
          <p:pic>
            <p:nvPicPr>
              <p:cNvPr id="90" name="图片 195">
                <a:extLst>
                  <a:ext uri="{FF2B5EF4-FFF2-40B4-BE49-F238E27FC236}">
                    <a16:creationId xmlns:a16="http://schemas.microsoft.com/office/drawing/2014/main" id="{C21429CE-36A9-4385-5613-8B3FB36AB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6986" y="2304969"/>
                <a:ext cx="615356" cy="615355"/>
              </a:xfrm>
              <a:prstGeom prst="rect">
                <a:avLst/>
              </a:prstGeom>
            </p:spPr>
          </p:pic>
        </p:grpSp>
        <p:pic>
          <p:nvPicPr>
            <p:cNvPr id="87" name="图片 192">
              <a:extLst>
                <a:ext uri="{FF2B5EF4-FFF2-40B4-BE49-F238E27FC236}">
                  <a16:creationId xmlns:a16="http://schemas.microsoft.com/office/drawing/2014/main" id="{B78505E2-88B8-DE63-9788-725CF0FF6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45" y="1710970"/>
              <a:ext cx="620839" cy="620839"/>
            </a:xfrm>
            <a:prstGeom prst="rect">
              <a:avLst/>
            </a:prstGeom>
          </p:spPr>
        </p:pic>
        <p:pic>
          <p:nvPicPr>
            <p:cNvPr id="88" name="图片 193">
              <a:extLst>
                <a:ext uri="{FF2B5EF4-FFF2-40B4-BE49-F238E27FC236}">
                  <a16:creationId xmlns:a16="http://schemas.microsoft.com/office/drawing/2014/main" id="{80DFBBE7-F600-1888-11EE-9BB9A0038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46" y="2833555"/>
              <a:ext cx="615356" cy="615356"/>
            </a:xfrm>
            <a:prstGeom prst="rect">
              <a:avLst/>
            </a:prstGeom>
          </p:spPr>
        </p:pic>
      </p:grpSp>
      <p:pic>
        <p:nvPicPr>
          <p:cNvPr id="91" name="图片 196">
            <a:extLst>
              <a:ext uri="{FF2B5EF4-FFF2-40B4-BE49-F238E27FC236}">
                <a16:creationId xmlns:a16="http://schemas.microsoft.com/office/drawing/2014/main" id="{CAB95148-8E5D-59CC-F765-53A9A1ABAC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20" y="2035321"/>
            <a:ext cx="1177702" cy="1177702"/>
          </a:xfrm>
          <a:prstGeom prst="rect">
            <a:avLst/>
          </a:prstGeom>
        </p:spPr>
      </p:pic>
      <p:grpSp>
        <p:nvGrpSpPr>
          <p:cNvPr id="92" name="组合 197">
            <a:extLst>
              <a:ext uri="{FF2B5EF4-FFF2-40B4-BE49-F238E27FC236}">
                <a16:creationId xmlns:a16="http://schemas.microsoft.com/office/drawing/2014/main" id="{4C2E24CC-86AB-F65E-86C3-7A0CBA15219D}"/>
              </a:ext>
            </a:extLst>
          </p:cNvPr>
          <p:cNvGrpSpPr/>
          <p:nvPr/>
        </p:nvGrpSpPr>
        <p:grpSpPr>
          <a:xfrm>
            <a:off x="1725901" y="1658791"/>
            <a:ext cx="615355" cy="1795905"/>
            <a:chOff x="1725901" y="1658791"/>
            <a:chExt cx="615355" cy="1795905"/>
          </a:xfrm>
        </p:grpSpPr>
        <p:pic>
          <p:nvPicPr>
            <p:cNvPr id="93" name="图片 198">
              <a:extLst>
                <a:ext uri="{FF2B5EF4-FFF2-40B4-BE49-F238E27FC236}">
                  <a16:creationId xmlns:a16="http://schemas.microsoft.com/office/drawing/2014/main" id="{4A934E4D-E8BA-87D2-B737-832BFD165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901" y="1658791"/>
              <a:ext cx="615355" cy="615355"/>
            </a:xfrm>
            <a:prstGeom prst="rect">
              <a:avLst/>
            </a:prstGeom>
          </p:spPr>
        </p:pic>
        <p:pic>
          <p:nvPicPr>
            <p:cNvPr id="94" name="图片 199">
              <a:extLst>
                <a:ext uri="{FF2B5EF4-FFF2-40B4-BE49-F238E27FC236}">
                  <a16:creationId xmlns:a16="http://schemas.microsoft.com/office/drawing/2014/main" id="{CE52335D-31ED-26FF-6BAB-1DC995A6E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901" y="2249066"/>
              <a:ext cx="615355" cy="615355"/>
            </a:xfrm>
            <a:prstGeom prst="rect">
              <a:avLst/>
            </a:prstGeom>
          </p:spPr>
        </p:pic>
        <p:pic>
          <p:nvPicPr>
            <p:cNvPr id="95" name="图片 200">
              <a:extLst>
                <a:ext uri="{FF2B5EF4-FFF2-40B4-BE49-F238E27FC236}">
                  <a16:creationId xmlns:a16="http://schemas.microsoft.com/office/drawing/2014/main" id="{D4D4E1A7-C16B-A81D-0EB1-CA021302B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901" y="2839341"/>
              <a:ext cx="615355" cy="615355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F95577DC-F7C6-3DF0-93A1-9F10FC88F8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5020" y="1706214"/>
            <a:ext cx="1486107" cy="1724266"/>
          </a:xfrm>
          <a:prstGeom prst="rect">
            <a:avLst/>
          </a:prstGeom>
        </p:spPr>
      </p:pic>
      <p:cxnSp>
        <p:nvCxnSpPr>
          <p:cNvPr id="98" name="直接连接符 26">
            <a:extLst>
              <a:ext uri="{FF2B5EF4-FFF2-40B4-BE49-F238E27FC236}">
                <a16:creationId xmlns:a16="http://schemas.microsoft.com/office/drawing/2014/main" id="{F432CB1A-AB48-9E1B-6372-D693AA4B82E0}"/>
              </a:ext>
            </a:extLst>
          </p:cNvPr>
          <p:cNvCxnSpPr>
            <a:cxnSpLocks/>
          </p:cNvCxnSpPr>
          <p:nvPr/>
        </p:nvCxnSpPr>
        <p:spPr>
          <a:xfrm>
            <a:off x="7863942" y="2624172"/>
            <a:ext cx="1764000" cy="0"/>
          </a:xfrm>
          <a:prstGeom prst="line">
            <a:avLst/>
          </a:prstGeom>
          <a:ln w="12700">
            <a:solidFill>
              <a:srgbClr val="0D7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>
            <a:extLst>
              <a:ext uri="{FF2B5EF4-FFF2-40B4-BE49-F238E27FC236}">
                <a16:creationId xmlns:a16="http://schemas.microsoft.com/office/drawing/2014/main" id="{789D881F-F491-9AB2-B40E-9088121DC1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91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34803C5-6F75-F31C-704D-4600B4398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A3CC0E7-CDAB-843E-0088-63DE7264F133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Unified VM Management to enhance IT Operations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C05FE316-E0E2-B0F8-69BE-ECCF04083FB7}"/>
              </a:ext>
            </a:extLst>
          </p:cNvPr>
          <p:cNvCxnSpPr>
            <a:cxnSpLocks/>
          </p:cNvCxnSpPr>
          <p:nvPr/>
        </p:nvCxnSpPr>
        <p:spPr>
          <a:xfrm>
            <a:off x="345230" y="809532"/>
            <a:ext cx="7529807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E58FFD6-63AA-F74B-9767-615321E8B8E3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cxnSp>
        <p:nvCxnSpPr>
          <p:cNvPr id="3" name="直接箭头连接符 1">
            <a:extLst>
              <a:ext uri="{FF2B5EF4-FFF2-40B4-BE49-F238E27FC236}">
                <a16:creationId xmlns:a16="http://schemas.microsoft.com/office/drawing/2014/main" id="{06EEB982-8829-2B9C-91FE-4213720B8356}"/>
              </a:ext>
            </a:extLst>
          </p:cNvPr>
          <p:cNvCxnSpPr>
            <a:cxnSpLocks/>
          </p:cNvCxnSpPr>
          <p:nvPr/>
        </p:nvCxnSpPr>
        <p:spPr>
          <a:xfrm>
            <a:off x="6209810" y="3572260"/>
            <a:ext cx="2553419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9">
            <a:extLst>
              <a:ext uri="{FF2B5EF4-FFF2-40B4-BE49-F238E27FC236}">
                <a16:creationId xmlns:a16="http://schemas.microsoft.com/office/drawing/2014/main" id="{2D4018E0-4BDA-95A6-1390-D75947AA5D4A}"/>
              </a:ext>
            </a:extLst>
          </p:cNvPr>
          <p:cNvSpPr txBox="1"/>
          <p:nvPr/>
        </p:nvSpPr>
        <p:spPr>
          <a:xfrm>
            <a:off x="10198231" y="3387594"/>
            <a:ext cx="1391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Cloned VMs for Users</a:t>
            </a:r>
            <a:endParaRPr lang="zh-CN" alt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95C56246-C3F0-4C66-5504-283FA49D9C23}"/>
              </a:ext>
            </a:extLst>
          </p:cNvPr>
          <p:cNvSpPr txBox="1"/>
          <p:nvPr/>
        </p:nvSpPr>
        <p:spPr>
          <a:xfrm>
            <a:off x="6394716" y="3131976"/>
            <a:ext cx="2183611" cy="784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Derive Multiple VMs </a:t>
            </a: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within Minutes</a:t>
            </a:r>
            <a:endParaRPr lang="zh-CN" alt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文本框 12">
            <a:extLst>
              <a:ext uri="{FF2B5EF4-FFF2-40B4-BE49-F238E27FC236}">
                <a16:creationId xmlns:a16="http://schemas.microsoft.com/office/drawing/2014/main" id="{2E905F9D-FDE3-1DC7-349A-D945536851CC}"/>
              </a:ext>
            </a:extLst>
          </p:cNvPr>
          <p:cNvSpPr txBox="1"/>
          <p:nvPr/>
        </p:nvSpPr>
        <p:spPr>
          <a:xfrm>
            <a:off x="740475" y="2937398"/>
            <a:ext cx="2089034" cy="1540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1600" b="1" i="1" dirty="0">
                <a:solidFill>
                  <a:srgbClr val="E85037"/>
                </a:solidFill>
                <a:latin typeface="Century Gothic" panose="020B0502020202020204" pitchFamily="34" charset="0"/>
              </a:rPr>
              <a:t>Education Software</a:t>
            </a:r>
          </a:p>
          <a:p>
            <a:pPr algn="ctr">
              <a:lnSpc>
                <a:spcPct val="120000"/>
              </a:lnSpc>
            </a:pPr>
            <a:r>
              <a:rPr lang="en-US" altLang="zh-CN" sz="1600" b="1" i="1" dirty="0">
                <a:solidFill>
                  <a:srgbClr val="E85037"/>
                </a:solidFill>
                <a:latin typeface="Century Gothic" panose="020B0502020202020204" pitchFamily="34" charset="0"/>
              </a:rPr>
              <a:t>Hospital System</a:t>
            </a:r>
          </a:p>
          <a:p>
            <a:pPr algn="ctr">
              <a:lnSpc>
                <a:spcPct val="120000"/>
              </a:lnSpc>
            </a:pPr>
            <a:r>
              <a:rPr lang="en-US" altLang="zh-CN" sz="1600" b="1" i="1" dirty="0">
                <a:solidFill>
                  <a:srgbClr val="E85037"/>
                </a:solidFill>
                <a:latin typeface="Century Gothic" panose="020B0502020202020204" pitchFamily="34" charset="0"/>
              </a:rPr>
              <a:t>3D Design Software</a:t>
            </a:r>
          </a:p>
          <a:p>
            <a:pPr algn="ctr">
              <a:lnSpc>
                <a:spcPct val="120000"/>
              </a:lnSpc>
            </a:pPr>
            <a:r>
              <a:rPr lang="en-US" altLang="zh-CN" sz="1600" b="1" i="1" dirty="0">
                <a:solidFill>
                  <a:srgbClr val="E85037"/>
                </a:solidFill>
                <a:latin typeface="Century Gothic" panose="020B0502020202020204" pitchFamily="34" charset="0"/>
              </a:rPr>
              <a:t>Office Apps</a:t>
            </a:r>
          </a:p>
          <a:p>
            <a:pPr algn="ctr">
              <a:lnSpc>
                <a:spcPct val="120000"/>
              </a:lnSpc>
            </a:pPr>
            <a:r>
              <a:rPr lang="en-US" altLang="zh-CN" sz="1600" b="1" i="1" dirty="0">
                <a:solidFill>
                  <a:srgbClr val="E85037"/>
                </a:solidFill>
                <a:latin typeface="Century Gothic" panose="020B0502020202020204" pitchFamily="34" charset="0"/>
              </a:rPr>
              <a:t>…</a:t>
            </a:r>
            <a:endParaRPr lang="zh-CN" altLang="en-US" sz="1600" b="1" i="1" dirty="0">
              <a:solidFill>
                <a:srgbClr val="E8503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8" name="组合 7">
            <a:extLst>
              <a:ext uri="{FF2B5EF4-FFF2-40B4-BE49-F238E27FC236}">
                <a16:creationId xmlns:a16="http://schemas.microsoft.com/office/drawing/2014/main" id="{EA664EB6-DFE3-5BAB-3DE0-FEEFA478053B}"/>
              </a:ext>
            </a:extLst>
          </p:cNvPr>
          <p:cNvGrpSpPr/>
          <p:nvPr/>
        </p:nvGrpSpPr>
        <p:grpSpPr>
          <a:xfrm>
            <a:off x="3114771" y="1377215"/>
            <a:ext cx="1461148" cy="4390090"/>
            <a:chOff x="3089452" y="1421005"/>
            <a:chExt cx="1461148" cy="4390090"/>
          </a:xfrm>
        </p:grpSpPr>
        <p:sp>
          <p:nvSpPr>
            <p:cNvPr id="19" name="Rounded Rectangle 60">
              <a:extLst>
                <a:ext uri="{FF2B5EF4-FFF2-40B4-BE49-F238E27FC236}">
                  <a16:creationId xmlns:a16="http://schemas.microsoft.com/office/drawing/2014/main" id="{604AA4AD-D264-6697-73EA-73FB1E9B1D55}"/>
                </a:ext>
              </a:extLst>
            </p:cNvPr>
            <p:cNvSpPr/>
            <p:nvPr/>
          </p:nvSpPr>
          <p:spPr bwMode="auto">
            <a:xfrm>
              <a:off x="3089452" y="1421005"/>
              <a:ext cx="1461148" cy="725042"/>
            </a:xfrm>
            <a:prstGeom prst="roundRect">
              <a:avLst>
                <a:gd name="adj" fmla="val 13861"/>
              </a:avLst>
            </a:prstGeom>
            <a:solidFill>
              <a:schemeClr val="bg1"/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50800" dist="25400" dir="5400000" sx="99000" sy="99000" algn="t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1750" h="127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121901" tIns="60951" rIns="121901" bIns="60951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Rounded Rectangle 60">
              <a:extLst>
                <a:ext uri="{FF2B5EF4-FFF2-40B4-BE49-F238E27FC236}">
                  <a16:creationId xmlns:a16="http://schemas.microsoft.com/office/drawing/2014/main" id="{FF57BAEA-E16B-0C3D-A3D1-6775243403A5}"/>
                </a:ext>
              </a:extLst>
            </p:cNvPr>
            <p:cNvSpPr/>
            <p:nvPr/>
          </p:nvSpPr>
          <p:spPr bwMode="auto">
            <a:xfrm>
              <a:off x="3089452" y="2337267"/>
              <a:ext cx="1461148" cy="725042"/>
            </a:xfrm>
            <a:prstGeom prst="roundRect">
              <a:avLst>
                <a:gd name="adj" fmla="val 13861"/>
              </a:avLst>
            </a:prstGeom>
            <a:solidFill>
              <a:schemeClr val="bg1"/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50800" dist="25400" dir="5400000" sx="99000" sy="99000" algn="t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1750" h="127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121901" tIns="60951" rIns="121901" bIns="60951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Rounded Rectangle 60">
              <a:extLst>
                <a:ext uri="{FF2B5EF4-FFF2-40B4-BE49-F238E27FC236}">
                  <a16:creationId xmlns:a16="http://schemas.microsoft.com/office/drawing/2014/main" id="{9D049827-4ECC-5DE0-4694-39953B0B2BBE}"/>
                </a:ext>
              </a:extLst>
            </p:cNvPr>
            <p:cNvSpPr/>
            <p:nvPr/>
          </p:nvSpPr>
          <p:spPr bwMode="auto">
            <a:xfrm>
              <a:off x="3089452" y="3253529"/>
              <a:ext cx="1461148" cy="725042"/>
            </a:xfrm>
            <a:prstGeom prst="roundRect">
              <a:avLst>
                <a:gd name="adj" fmla="val 13861"/>
              </a:avLst>
            </a:prstGeom>
            <a:solidFill>
              <a:schemeClr val="bg1"/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50800" dist="25400" dir="5400000" sx="99000" sy="99000" algn="t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1750" h="127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121901" tIns="60951" rIns="121901" bIns="60951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Rounded Rectangle 60">
              <a:extLst>
                <a:ext uri="{FF2B5EF4-FFF2-40B4-BE49-F238E27FC236}">
                  <a16:creationId xmlns:a16="http://schemas.microsoft.com/office/drawing/2014/main" id="{5BCE8F5B-7045-A5D9-B9AC-27324C4629F8}"/>
                </a:ext>
              </a:extLst>
            </p:cNvPr>
            <p:cNvSpPr/>
            <p:nvPr/>
          </p:nvSpPr>
          <p:spPr bwMode="auto">
            <a:xfrm>
              <a:off x="3089452" y="4169791"/>
              <a:ext cx="1461148" cy="725042"/>
            </a:xfrm>
            <a:prstGeom prst="roundRect">
              <a:avLst>
                <a:gd name="adj" fmla="val 13861"/>
              </a:avLst>
            </a:prstGeom>
            <a:solidFill>
              <a:schemeClr val="bg1"/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50800" dist="25400" dir="5400000" sx="99000" sy="99000" algn="t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1750" h="127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121901" tIns="60951" rIns="121901" bIns="60951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" name="Rounded Rectangle 60">
              <a:extLst>
                <a:ext uri="{FF2B5EF4-FFF2-40B4-BE49-F238E27FC236}">
                  <a16:creationId xmlns:a16="http://schemas.microsoft.com/office/drawing/2014/main" id="{4DBCB663-2139-EA56-0074-1F3DF54AD060}"/>
                </a:ext>
              </a:extLst>
            </p:cNvPr>
            <p:cNvSpPr/>
            <p:nvPr/>
          </p:nvSpPr>
          <p:spPr bwMode="auto">
            <a:xfrm>
              <a:off x="3089452" y="5086053"/>
              <a:ext cx="1461148" cy="725042"/>
            </a:xfrm>
            <a:prstGeom prst="roundRect">
              <a:avLst>
                <a:gd name="adj" fmla="val 13861"/>
              </a:avLst>
            </a:prstGeom>
            <a:solidFill>
              <a:schemeClr val="bg1"/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50800" dist="25400" dir="5400000" sx="99000" sy="99000" algn="t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1750" h="127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121901" tIns="60951" rIns="121901" bIns="60951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4" name="Picture 2" descr="學Python常逛的10個網站，這次全都告訴你！ - 數據分析那些事- Medium">
              <a:extLst>
                <a:ext uri="{FF2B5EF4-FFF2-40B4-BE49-F238E27FC236}">
                  <a16:creationId xmlns:a16="http://schemas.microsoft.com/office/drawing/2014/main" id="{2EA89867-7047-46F3-4994-C0052C726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565" y="1501297"/>
              <a:ext cx="1314923" cy="57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AutoDesk | Enterprise Information Technology Services">
              <a:extLst>
                <a:ext uri="{FF2B5EF4-FFF2-40B4-BE49-F238E27FC236}">
                  <a16:creationId xmlns:a16="http://schemas.microsoft.com/office/drawing/2014/main" id="{02011992-0451-6134-0628-13E3C69DB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1449" y="3342537"/>
              <a:ext cx="1177154" cy="56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2" descr="Photoshop System Requirements 2022 - Burak Boğa">
              <a:extLst>
                <a:ext uri="{FF2B5EF4-FFF2-40B4-BE49-F238E27FC236}">
                  <a16:creationId xmlns:a16="http://schemas.microsoft.com/office/drawing/2014/main" id="{2B83AE25-02D0-68A1-E5E4-0840B0B3A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1449" y="4300174"/>
              <a:ext cx="1177154" cy="510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4">
              <a:extLst>
                <a:ext uri="{FF2B5EF4-FFF2-40B4-BE49-F238E27FC236}">
                  <a16:creationId xmlns:a16="http://schemas.microsoft.com/office/drawing/2014/main" id="{FB869D1A-FF02-8DFE-3E5D-0A8E54DD1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178" y="5206803"/>
              <a:ext cx="1159697" cy="468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组合 17">
            <a:extLst>
              <a:ext uri="{FF2B5EF4-FFF2-40B4-BE49-F238E27FC236}">
                <a16:creationId xmlns:a16="http://schemas.microsoft.com/office/drawing/2014/main" id="{8DB5B495-0A4A-6FA0-95F5-6E48D0E38E5E}"/>
              </a:ext>
            </a:extLst>
          </p:cNvPr>
          <p:cNvGrpSpPr/>
          <p:nvPr/>
        </p:nvGrpSpPr>
        <p:grpSpPr>
          <a:xfrm>
            <a:off x="4815129" y="2774499"/>
            <a:ext cx="1391324" cy="1607297"/>
            <a:chOff x="4799751" y="3871020"/>
            <a:chExt cx="1391324" cy="1607297"/>
          </a:xfrm>
        </p:grpSpPr>
        <p:grpSp>
          <p:nvGrpSpPr>
            <p:cNvPr id="39" name="组合 18">
              <a:extLst>
                <a:ext uri="{FF2B5EF4-FFF2-40B4-BE49-F238E27FC236}">
                  <a16:creationId xmlns:a16="http://schemas.microsoft.com/office/drawing/2014/main" id="{FE1EB78E-C908-18EA-43C0-ABEE51B68555}"/>
                </a:ext>
              </a:extLst>
            </p:cNvPr>
            <p:cNvGrpSpPr/>
            <p:nvPr/>
          </p:nvGrpSpPr>
          <p:grpSpPr>
            <a:xfrm>
              <a:off x="4799751" y="3871020"/>
              <a:ext cx="1391324" cy="1607297"/>
              <a:chOff x="1141955" y="3441582"/>
              <a:chExt cx="1887285" cy="2163353"/>
            </a:xfrm>
          </p:grpSpPr>
          <p:sp>
            <p:nvSpPr>
              <p:cNvPr id="41" name="矩形 20">
                <a:extLst>
                  <a:ext uri="{FF2B5EF4-FFF2-40B4-BE49-F238E27FC236}">
                    <a16:creationId xmlns:a16="http://schemas.microsoft.com/office/drawing/2014/main" id="{F831F7C1-1618-7AF5-9415-3468AFB3894F}"/>
                  </a:ext>
                </a:extLst>
              </p:cNvPr>
              <p:cNvSpPr/>
              <p:nvPr/>
            </p:nvSpPr>
            <p:spPr>
              <a:xfrm>
                <a:off x="1141955" y="3441582"/>
                <a:ext cx="1887099" cy="2163350"/>
              </a:xfrm>
              <a:prstGeom prst="rect">
                <a:avLst/>
              </a:prstGeom>
              <a:solidFill>
                <a:srgbClr val="0D70FF">
                  <a:alpha val="14902"/>
                </a:srgbClr>
              </a:solidFill>
              <a:ln w="12700">
                <a:solidFill>
                  <a:srgbClr val="10B8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42" name="任意形状 7">
                <a:extLst>
                  <a:ext uri="{FF2B5EF4-FFF2-40B4-BE49-F238E27FC236}">
                    <a16:creationId xmlns:a16="http://schemas.microsoft.com/office/drawing/2014/main" id="{98EA2244-9D33-8542-CA0D-D847E65F62D0}"/>
                  </a:ext>
                </a:extLst>
              </p:cNvPr>
              <p:cNvSpPr/>
              <p:nvPr/>
            </p:nvSpPr>
            <p:spPr>
              <a:xfrm>
                <a:off x="1142002" y="5130520"/>
                <a:ext cx="1887238" cy="474415"/>
              </a:xfrm>
              <a:custGeom>
                <a:avLst/>
                <a:gdLst>
                  <a:gd name="connsiteX0" fmla="*/ 0 w 1921371"/>
                  <a:gd name="connsiteY0" fmla="*/ 0 h 293725"/>
                  <a:gd name="connsiteX1" fmla="*/ 1921372 w 1921371"/>
                  <a:gd name="connsiteY1" fmla="*/ 0 h 293725"/>
                  <a:gd name="connsiteX2" fmla="*/ 1921372 w 1921371"/>
                  <a:gd name="connsiteY2" fmla="*/ 293726 h 293725"/>
                  <a:gd name="connsiteX3" fmla="*/ 0 w 1921371"/>
                  <a:gd name="connsiteY3" fmla="*/ 293726 h 293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371" h="293725">
                    <a:moveTo>
                      <a:pt x="0" y="0"/>
                    </a:moveTo>
                    <a:lnTo>
                      <a:pt x="1921372" y="0"/>
                    </a:lnTo>
                    <a:lnTo>
                      <a:pt x="1921372" y="293726"/>
                    </a:lnTo>
                    <a:lnTo>
                      <a:pt x="0" y="293726"/>
                    </a:lnTo>
                    <a:close/>
                  </a:path>
                </a:pathLst>
              </a:custGeom>
              <a:solidFill>
                <a:srgbClr val="10B8B3"/>
              </a:solidFill>
              <a:ln w="14215" cap="flat">
                <a:noFill/>
                <a:prstDash val="solid"/>
                <a:miter/>
              </a:ln>
            </p:spPr>
            <p:txBody>
              <a:bodyPr lIns="91440" tIns="45720" rIns="91440" bIns="45720"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Template VM</a:t>
                </a:r>
                <a:endParaRPr lang="zh-CN" altLang="en-US" sz="14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0" name="图片 19">
              <a:extLst>
                <a:ext uri="{FF2B5EF4-FFF2-40B4-BE49-F238E27FC236}">
                  <a16:creationId xmlns:a16="http://schemas.microsoft.com/office/drawing/2014/main" id="{9D8C3F77-B39D-4E32-E6FD-1C33C8AD7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5167259" y="3990440"/>
              <a:ext cx="656308" cy="1009323"/>
            </a:xfrm>
            <a:prstGeom prst="rect">
              <a:avLst/>
            </a:prstGeom>
          </p:spPr>
        </p:pic>
      </p:grpSp>
      <p:sp>
        <p:nvSpPr>
          <p:cNvPr id="43" name="矩形 23">
            <a:extLst>
              <a:ext uri="{FF2B5EF4-FFF2-40B4-BE49-F238E27FC236}">
                <a16:creationId xmlns:a16="http://schemas.microsoft.com/office/drawing/2014/main" id="{F8EB0F86-A589-BC1B-4349-66E8554105EC}"/>
              </a:ext>
            </a:extLst>
          </p:cNvPr>
          <p:cNvSpPr/>
          <p:nvPr/>
        </p:nvSpPr>
        <p:spPr>
          <a:xfrm>
            <a:off x="8194535" y="1377215"/>
            <a:ext cx="1391187" cy="1368000"/>
          </a:xfrm>
          <a:prstGeom prst="rect">
            <a:avLst/>
          </a:prstGeom>
          <a:solidFill>
            <a:srgbClr val="0D70FF">
              <a:alpha val="14902"/>
            </a:srgbClr>
          </a:solidFill>
          <a:ln w="12700">
            <a:solidFill>
              <a:srgbClr val="10B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pic>
        <p:nvPicPr>
          <p:cNvPr id="44" name="图片 24">
            <a:extLst>
              <a:ext uri="{FF2B5EF4-FFF2-40B4-BE49-F238E27FC236}">
                <a16:creationId xmlns:a16="http://schemas.microsoft.com/office/drawing/2014/main" id="{6D238BA5-45B1-F1D4-8FCD-3DCDD344F9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61974" y="1416247"/>
            <a:ext cx="656308" cy="1009323"/>
          </a:xfrm>
          <a:prstGeom prst="rect">
            <a:avLst/>
          </a:prstGeom>
        </p:spPr>
      </p:pic>
      <p:sp>
        <p:nvSpPr>
          <p:cNvPr id="45" name="矩形 26">
            <a:extLst>
              <a:ext uri="{FF2B5EF4-FFF2-40B4-BE49-F238E27FC236}">
                <a16:creationId xmlns:a16="http://schemas.microsoft.com/office/drawing/2014/main" id="{9598DBF8-76C5-5B43-F972-3B1678F6DAB6}"/>
              </a:ext>
            </a:extLst>
          </p:cNvPr>
          <p:cNvSpPr/>
          <p:nvPr/>
        </p:nvSpPr>
        <p:spPr>
          <a:xfrm>
            <a:off x="8769568" y="2933776"/>
            <a:ext cx="1391187" cy="1368000"/>
          </a:xfrm>
          <a:prstGeom prst="rect">
            <a:avLst/>
          </a:prstGeom>
          <a:solidFill>
            <a:srgbClr val="0D70FF">
              <a:alpha val="14902"/>
            </a:srgbClr>
          </a:solidFill>
          <a:ln w="12700">
            <a:solidFill>
              <a:srgbClr val="10B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pic>
        <p:nvPicPr>
          <p:cNvPr id="46" name="图片 33">
            <a:extLst>
              <a:ext uri="{FF2B5EF4-FFF2-40B4-BE49-F238E27FC236}">
                <a16:creationId xmlns:a16="http://schemas.microsoft.com/office/drawing/2014/main" id="{1423CA47-F17D-BB91-46E8-3B3558AF46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28609" y="2998209"/>
            <a:ext cx="656308" cy="1009323"/>
          </a:xfrm>
          <a:prstGeom prst="rect">
            <a:avLst/>
          </a:prstGeom>
        </p:spPr>
      </p:pic>
      <p:sp>
        <p:nvSpPr>
          <p:cNvPr id="47" name="矩形 35">
            <a:extLst>
              <a:ext uri="{FF2B5EF4-FFF2-40B4-BE49-F238E27FC236}">
                <a16:creationId xmlns:a16="http://schemas.microsoft.com/office/drawing/2014/main" id="{D1F547E5-0EEE-27D9-123C-6729A2EE470D}"/>
              </a:ext>
            </a:extLst>
          </p:cNvPr>
          <p:cNvSpPr/>
          <p:nvPr/>
        </p:nvSpPr>
        <p:spPr>
          <a:xfrm>
            <a:off x="8194535" y="4490337"/>
            <a:ext cx="1391187" cy="1368000"/>
          </a:xfrm>
          <a:prstGeom prst="rect">
            <a:avLst/>
          </a:prstGeom>
          <a:solidFill>
            <a:srgbClr val="0D70FF">
              <a:alpha val="14902"/>
            </a:srgbClr>
          </a:solidFill>
          <a:ln w="12700">
            <a:solidFill>
              <a:srgbClr val="10B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pic>
        <p:nvPicPr>
          <p:cNvPr id="48" name="图片 36">
            <a:extLst>
              <a:ext uri="{FF2B5EF4-FFF2-40B4-BE49-F238E27FC236}">
                <a16:creationId xmlns:a16="http://schemas.microsoft.com/office/drawing/2014/main" id="{4D4FD63B-FBC6-CD04-15CB-B307ADD6C6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61974" y="4554767"/>
            <a:ext cx="656308" cy="1009323"/>
          </a:xfrm>
          <a:prstGeom prst="rect">
            <a:avLst/>
          </a:prstGeom>
        </p:spPr>
      </p:pic>
      <p:cxnSp>
        <p:nvCxnSpPr>
          <p:cNvPr id="49" name="直接箭头连接符 12">
            <a:extLst>
              <a:ext uri="{FF2B5EF4-FFF2-40B4-BE49-F238E27FC236}">
                <a16:creationId xmlns:a16="http://schemas.microsoft.com/office/drawing/2014/main" id="{E04AE8F1-C9E0-D9CC-B9AE-AC212EFCB4C9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6206316" y="2061215"/>
            <a:ext cx="1988219" cy="996260"/>
          </a:xfrm>
          <a:prstGeom prst="straightConnector1">
            <a:avLst/>
          </a:prstGeom>
          <a:ln w="12700">
            <a:solidFill>
              <a:srgbClr val="10B8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13">
            <a:extLst>
              <a:ext uri="{FF2B5EF4-FFF2-40B4-BE49-F238E27FC236}">
                <a16:creationId xmlns:a16="http://schemas.microsoft.com/office/drawing/2014/main" id="{69F8E0A5-6817-4DCD-B3AC-F035B7D54BF7}"/>
              </a:ext>
            </a:extLst>
          </p:cNvPr>
          <p:cNvCxnSpPr>
            <a:cxnSpLocks/>
          </p:cNvCxnSpPr>
          <p:nvPr/>
        </p:nvCxnSpPr>
        <p:spPr>
          <a:xfrm>
            <a:off x="6209947" y="4111890"/>
            <a:ext cx="1978118" cy="1041776"/>
          </a:xfrm>
          <a:prstGeom prst="straightConnector1">
            <a:avLst/>
          </a:prstGeom>
          <a:ln w="12700">
            <a:solidFill>
              <a:srgbClr val="10B8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9">
            <a:extLst>
              <a:ext uri="{FF2B5EF4-FFF2-40B4-BE49-F238E27FC236}">
                <a16:creationId xmlns:a16="http://schemas.microsoft.com/office/drawing/2014/main" id="{471CCC48-7E03-531C-8D05-FFFEBB052157}"/>
              </a:ext>
            </a:extLst>
          </p:cNvPr>
          <p:cNvSpPr txBox="1"/>
          <p:nvPr/>
        </p:nvSpPr>
        <p:spPr>
          <a:xfrm>
            <a:off x="8186249" y="2424091"/>
            <a:ext cx="1407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Dedicated Desktop</a:t>
            </a:r>
            <a:endParaRPr lang="zh-CN" altLang="en-US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文本框 9">
            <a:extLst>
              <a:ext uri="{FF2B5EF4-FFF2-40B4-BE49-F238E27FC236}">
                <a16:creationId xmlns:a16="http://schemas.microsoft.com/office/drawing/2014/main" id="{0A3B8989-8F81-B065-2114-B37BDF788232}"/>
              </a:ext>
            </a:extLst>
          </p:cNvPr>
          <p:cNvSpPr txBox="1"/>
          <p:nvPr/>
        </p:nvSpPr>
        <p:spPr>
          <a:xfrm>
            <a:off x="8837692" y="3981209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Restored Desktop</a:t>
            </a:r>
            <a:endParaRPr lang="zh-CN" altLang="en-US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文本框 9">
            <a:extLst>
              <a:ext uri="{FF2B5EF4-FFF2-40B4-BE49-F238E27FC236}">
                <a16:creationId xmlns:a16="http://schemas.microsoft.com/office/drawing/2014/main" id="{3D08E32D-7075-BAA6-7412-9C3B5BF6C261}"/>
              </a:ext>
            </a:extLst>
          </p:cNvPr>
          <p:cNvSpPr txBox="1"/>
          <p:nvPr/>
        </p:nvSpPr>
        <p:spPr>
          <a:xfrm>
            <a:off x="8392236" y="5565286"/>
            <a:ext cx="995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Pool Desktop</a:t>
            </a:r>
            <a:endParaRPr lang="zh-CN" altLang="en-US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4" name="图片 42">
            <a:extLst>
              <a:ext uri="{FF2B5EF4-FFF2-40B4-BE49-F238E27FC236}">
                <a16:creationId xmlns:a16="http://schemas.microsoft.com/office/drawing/2014/main" id="{DC5DC328-F3AE-76BA-1237-DD03E7B7D8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6336" y="2354055"/>
            <a:ext cx="1084766" cy="60025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F07E237-97D4-986A-01B5-F756CD0F20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48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A575566-6F99-08CC-2CCB-BCA4559D8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9A84A6E-DE8A-8146-204A-0CDA88645BBC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Convenient GPU Resource Distributed for 3D Desktops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87C19C8B-E721-3427-3D21-E6AEB7EFF89F}"/>
              </a:ext>
            </a:extLst>
          </p:cNvPr>
          <p:cNvCxnSpPr>
            <a:cxnSpLocks/>
          </p:cNvCxnSpPr>
          <p:nvPr/>
        </p:nvCxnSpPr>
        <p:spPr>
          <a:xfrm>
            <a:off x="345230" y="809532"/>
            <a:ext cx="7889563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0E7EC32-8489-83B2-0EFC-E9519208D875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grpSp>
        <p:nvGrpSpPr>
          <p:cNvPr id="5" name="组合 139">
            <a:extLst>
              <a:ext uri="{FF2B5EF4-FFF2-40B4-BE49-F238E27FC236}">
                <a16:creationId xmlns:a16="http://schemas.microsoft.com/office/drawing/2014/main" id="{CB3E1E99-E530-A5C8-9ABB-67FE2D791368}"/>
              </a:ext>
            </a:extLst>
          </p:cNvPr>
          <p:cNvGrpSpPr/>
          <p:nvPr/>
        </p:nvGrpSpPr>
        <p:grpSpPr>
          <a:xfrm>
            <a:off x="879812" y="1383635"/>
            <a:ext cx="10432378" cy="4377504"/>
            <a:chOff x="745986" y="1505157"/>
            <a:chExt cx="10432378" cy="4377504"/>
          </a:xfrm>
        </p:grpSpPr>
        <p:sp>
          <p:nvSpPr>
            <p:cNvPr id="7" name="矩形 140">
              <a:extLst>
                <a:ext uri="{FF2B5EF4-FFF2-40B4-BE49-F238E27FC236}">
                  <a16:creationId xmlns:a16="http://schemas.microsoft.com/office/drawing/2014/main" id="{E0139044-E204-FA2D-20F7-8A404D8B7EDD}"/>
                </a:ext>
              </a:extLst>
            </p:cNvPr>
            <p:cNvSpPr/>
            <p:nvPr/>
          </p:nvSpPr>
          <p:spPr>
            <a:xfrm>
              <a:off x="745986" y="1511298"/>
              <a:ext cx="10432378" cy="4371363"/>
            </a:xfrm>
            <a:prstGeom prst="rect">
              <a:avLst/>
            </a:prstGeom>
            <a:solidFill>
              <a:srgbClr val="0D70FF">
                <a:alpha val="9000"/>
              </a:srgbClr>
            </a:solidFill>
            <a:ln>
              <a:solidFill>
                <a:srgbClr val="E8503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直角三角形 142">
              <a:extLst>
                <a:ext uri="{FF2B5EF4-FFF2-40B4-BE49-F238E27FC236}">
                  <a16:creationId xmlns:a16="http://schemas.microsoft.com/office/drawing/2014/main" id="{A8E8E190-0D33-E482-3B8B-71D156249F92}"/>
                </a:ext>
              </a:extLst>
            </p:cNvPr>
            <p:cNvSpPr/>
            <p:nvPr/>
          </p:nvSpPr>
          <p:spPr>
            <a:xfrm rot="10800000">
              <a:off x="9973677" y="1511299"/>
              <a:ext cx="1204686" cy="1204686"/>
            </a:xfrm>
            <a:prstGeom prst="rtTriangle">
              <a:avLst/>
            </a:prstGeom>
            <a:solidFill>
              <a:srgbClr val="E85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143">
              <a:extLst>
                <a:ext uri="{FF2B5EF4-FFF2-40B4-BE49-F238E27FC236}">
                  <a16:creationId xmlns:a16="http://schemas.microsoft.com/office/drawing/2014/main" id="{1F150C73-255F-E0BB-6220-04C2ADA75083}"/>
                </a:ext>
              </a:extLst>
            </p:cNvPr>
            <p:cNvSpPr txBox="1"/>
            <p:nvPr/>
          </p:nvSpPr>
          <p:spPr>
            <a:xfrm rot="2700000">
              <a:off x="10269899" y="1786324"/>
              <a:ext cx="931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None/>
              </a:pPr>
              <a:r>
                <a:rPr lang="en-US" altLang="zh-CN" b="1" dirty="0">
                  <a:solidFill>
                    <a:schemeClr val="bg1"/>
                  </a:solidFill>
                  <a:ea typeface="微软雅黑" pitchFamily="34" charset="-122"/>
                </a:rPr>
                <a:t>Smooth</a:t>
              </a:r>
              <a:endParaRPr lang="zh-CN" altLang="en-US" b="1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</p:grpSp>
      <p:sp>
        <p:nvSpPr>
          <p:cNvPr id="11" name="矩形 11">
            <a:extLst>
              <a:ext uri="{FF2B5EF4-FFF2-40B4-BE49-F238E27FC236}">
                <a16:creationId xmlns:a16="http://schemas.microsoft.com/office/drawing/2014/main" id="{8CC1676D-F27F-FB56-7844-F8C6A60DB9C4}"/>
              </a:ext>
            </a:extLst>
          </p:cNvPr>
          <p:cNvSpPr/>
          <p:nvPr/>
        </p:nvSpPr>
        <p:spPr>
          <a:xfrm>
            <a:off x="1548646" y="3757291"/>
            <a:ext cx="4395234" cy="1616768"/>
          </a:xfrm>
          <a:prstGeom prst="rect">
            <a:avLst/>
          </a:prstGeom>
          <a:solidFill>
            <a:srgbClr val="0D70FF">
              <a:alpha val="2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圆角矩形 13">
            <a:extLst>
              <a:ext uri="{FF2B5EF4-FFF2-40B4-BE49-F238E27FC236}">
                <a16:creationId xmlns:a16="http://schemas.microsoft.com/office/drawing/2014/main" id="{2FCFE0E9-684F-856A-8AA7-D4B748BC5362}"/>
              </a:ext>
            </a:extLst>
          </p:cNvPr>
          <p:cNvSpPr/>
          <p:nvPr/>
        </p:nvSpPr>
        <p:spPr>
          <a:xfrm>
            <a:off x="1666967" y="4426167"/>
            <a:ext cx="4120076" cy="455399"/>
          </a:xfrm>
          <a:prstGeom prst="roundRect">
            <a:avLst/>
          </a:prstGeom>
          <a:solidFill>
            <a:srgbClr val="0D70FF">
              <a:alpha val="30000"/>
            </a:srgbClr>
          </a:solidFill>
          <a:ln>
            <a:solidFill>
              <a:srgbClr val="37CE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1400" b="1" dirty="0"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GPU Resource (</a:t>
            </a:r>
            <a:r>
              <a:rPr kumimoji="1" lang="en-US" altLang="zh-CN" sz="1400" b="1" dirty="0" err="1"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vGPU</a:t>
            </a:r>
            <a:r>
              <a:rPr kumimoji="1" lang="en-US" altLang="zh-CN" sz="1400" b="1" dirty="0"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, Pass-Through, SR-IOV)</a:t>
            </a:r>
            <a:endParaRPr kumimoji="1" lang="zh-CN" altLang="en-US" sz="1400" b="1" dirty="0"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矩形 14">
            <a:extLst>
              <a:ext uri="{FF2B5EF4-FFF2-40B4-BE49-F238E27FC236}">
                <a16:creationId xmlns:a16="http://schemas.microsoft.com/office/drawing/2014/main" id="{9366F216-DA54-5700-0159-4306E4D84A16}"/>
              </a:ext>
            </a:extLst>
          </p:cNvPr>
          <p:cNvSpPr/>
          <p:nvPr/>
        </p:nvSpPr>
        <p:spPr>
          <a:xfrm>
            <a:off x="1619645" y="3966661"/>
            <a:ext cx="676918" cy="314845"/>
          </a:xfrm>
          <a:prstGeom prst="rect">
            <a:avLst/>
          </a:prstGeom>
          <a:solidFill>
            <a:srgbClr val="0D7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1200" b="1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vGPU</a:t>
            </a:r>
            <a:endParaRPr kumimoji="1" lang="zh-CN" altLang="en-US" sz="1200" b="1">
              <a:solidFill>
                <a:schemeClr val="bg1"/>
              </a:solidFill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圆角矩形 19">
            <a:extLst>
              <a:ext uri="{FF2B5EF4-FFF2-40B4-BE49-F238E27FC236}">
                <a16:creationId xmlns:a16="http://schemas.microsoft.com/office/drawing/2014/main" id="{E6863D59-1AA4-6FF3-4534-A16826167347}"/>
              </a:ext>
            </a:extLst>
          </p:cNvPr>
          <p:cNvSpPr/>
          <p:nvPr/>
        </p:nvSpPr>
        <p:spPr>
          <a:xfrm>
            <a:off x="1564548" y="1841462"/>
            <a:ext cx="787112" cy="766643"/>
          </a:xfrm>
          <a:prstGeom prst="roundRect">
            <a:avLst>
              <a:gd name="adj" fmla="val 7576"/>
            </a:avLst>
          </a:prstGeom>
          <a:solidFill>
            <a:srgbClr val="0D70FF">
              <a:alpha val="29804"/>
            </a:srgbClr>
          </a:solidFill>
          <a:ln w="63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5" name="圆角矩形 20">
            <a:extLst>
              <a:ext uri="{FF2B5EF4-FFF2-40B4-BE49-F238E27FC236}">
                <a16:creationId xmlns:a16="http://schemas.microsoft.com/office/drawing/2014/main" id="{46E99F41-898E-A980-90E7-825E54F85F89}"/>
              </a:ext>
            </a:extLst>
          </p:cNvPr>
          <p:cNvSpPr/>
          <p:nvPr/>
        </p:nvSpPr>
        <p:spPr>
          <a:xfrm>
            <a:off x="1618071" y="2177462"/>
            <a:ext cx="680066" cy="330587"/>
          </a:xfrm>
          <a:prstGeom prst="roundRect">
            <a:avLst/>
          </a:prstGeom>
          <a:solidFill>
            <a:srgbClr val="0D70FF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900" dirty="0"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GPU</a:t>
            </a:r>
          </a:p>
          <a:p>
            <a:pPr algn="ctr"/>
            <a:r>
              <a:rPr kumimoji="1" lang="en-US" altLang="zh-CN" sz="900" dirty="0"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Driver</a:t>
            </a:r>
            <a:endParaRPr kumimoji="1" lang="zh-CN" altLang="en-US" sz="900" dirty="0"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7" name="文本框 15">
            <a:extLst>
              <a:ext uri="{FF2B5EF4-FFF2-40B4-BE49-F238E27FC236}">
                <a16:creationId xmlns:a16="http://schemas.microsoft.com/office/drawing/2014/main" id="{8DF5A944-41C5-29C3-BF93-FC056C4ACC74}"/>
              </a:ext>
            </a:extLst>
          </p:cNvPr>
          <p:cNvSpPr txBox="1"/>
          <p:nvPr/>
        </p:nvSpPr>
        <p:spPr>
          <a:xfrm>
            <a:off x="1731920" y="1863476"/>
            <a:ext cx="45236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1300" b="1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VM</a:t>
            </a:r>
            <a:endParaRPr kumimoji="1" lang="zh-CN" altLang="en-US" sz="1300" b="1">
              <a:solidFill>
                <a:schemeClr val="bg1"/>
              </a:solidFill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20" name="直线箭头连接符 40">
            <a:extLst>
              <a:ext uri="{FF2B5EF4-FFF2-40B4-BE49-F238E27FC236}">
                <a16:creationId xmlns:a16="http://schemas.microsoft.com/office/drawing/2014/main" id="{065319C2-3D25-190E-BEC4-535B4187D880}"/>
              </a:ext>
            </a:extLst>
          </p:cNvPr>
          <p:cNvCxnSpPr>
            <a:cxnSpLocks/>
          </p:cNvCxnSpPr>
          <p:nvPr/>
        </p:nvCxnSpPr>
        <p:spPr>
          <a:xfrm>
            <a:off x="1958104" y="2600235"/>
            <a:ext cx="0" cy="1366427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矩形 15">
            <a:extLst>
              <a:ext uri="{FF2B5EF4-FFF2-40B4-BE49-F238E27FC236}">
                <a16:creationId xmlns:a16="http://schemas.microsoft.com/office/drawing/2014/main" id="{F1A651FA-21BA-BCFA-F248-BA5AE1E54B03}"/>
              </a:ext>
            </a:extLst>
          </p:cNvPr>
          <p:cNvSpPr/>
          <p:nvPr/>
        </p:nvSpPr>
        <p:spPr>
          <a:xfrm>
            <a:off x="2514463" y="3966661"/>
            <a:ext cx="676918" cy="314845"/>
          </a:xfrm>
          <a:prstGeom prst="rect">
            <a:avLst/>
          </a:prstGeom>
          <a:solidFill>
            <a:srgbClr val="0D7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1200" b="1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vGPU</a:t>
            </a:r>
            <a:endParaRPr kumimoji="1" lang="zh-CN" altLang="en-US" sz="1200" b="1">
              <a:solidFill>
                <a:schemeClr val="bg1"/>
              </a:solidFill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2" name="圆角矩形 22">
            <a:extLst>
              <a:ext uri="{FF2B5EF4-FFF2-40B4-BE49-F238E27FC236}">
                <a16:creationId xmlns:a16="http://schemas.microsoft.com/office/drawing/2014/main" id="{74CE3D17-7411-C8CF-A53B-DE3E42CEC27D}"/>
              </a:ext>
            </a:extLst>
          </p:cNvPr>
          <p:cNvSpPr/>
          <p:nvPr/>
        </p:nvSpPr>
        <p:spPr>
          <a:xfrm>
            <a:off x="2459366" y="1841462"/>
            <a:ext cx="787112" cy="766643"/>
          </a:xfrm>
          <a:prstGeom prst="roundRect">
            <a:avLst>
              <a:gd name="adj" fmla="val 7576"/>
            </a:avLst>
          </a:prstGeom>
          <a:solidFill>
            <a:srgbClr val="0D70FF">
              <a:alpha val="29804"/>
            </a:srgbClr>
          </a:solidFill>
          <a:ln w="63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4" name="文本框 18">
            <a:extLst>
              <a:ext uri="{FF2B5EF4-FFF2-40B4-BE49-F238E27FC236}">
                <a16:creationId xmlns:a16="http://schemas.microsoft.com/office/drawing/2014/main" id="{AD9FFBE0-D9B4-70D1-5563-F86EAD4F4803}"/>
              </a:ext>
            </a:extLst>
          </p:cNvPr>
          <p:cNvSpPr txBox="1"/>
          <p:nvPr/>
        </p:nvSpPr>
        <p:spPr>
          <a:xfrm>
            <a:off x="2626738" y="1863476"/>
            <a:ext cx="45236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1300" b="1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VM</a:t>
            </a:r>
            <a:endParaRPr kumimoji="1" lang="zh-CN" altLang="en-US" sz="1300" b="1">
              <a:solidFill>
                <a:schemeClr val="bg1"/>
              </a:solidFill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25" name="直线箭头连接符 41">
            <a:extLst>
              <a:ext uri="{FF2B5EF4-FFF2-40B4-BE49-F238E27FC236}">
                <a16:creationId xmlns:a16="http://schemas.microsoft.com/office/drawing/2014/main" id="{5C53B951-9845-8868-CCDE-CDE9E5353011}"/>
              </a:ext>
            </a:extLst>
          </p:cNvPr>
          <p:cNvCxnSpPr>
            <a:cxnSpLocks/>
          </p:cNvCxnSpPr>
          <p:nvPr/>
        </p:nvCxnSpPr>
        <p:spPr>
          <a:xfrm>
            <a:off x="2852922" y="2600235"/>
            <a:ext cx="0" cy="1366427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矩形 16">
            <a:extLst>
              <a:ext uri="{FF2B5EF4-FFF2-40B4-BE49-F238E27FC236}">
                <a16:creationId xmlns:a16="http://schemas.microsoft.com/office/drawing/2014/main" id="{F62B4AA4-0387-5BF3-1083-100EC092702B}"/>
              </a:ext>
            </a:extLst>
          </p:cNvPr>
          <p:cNvSpPr/>
          <p:nvPr/>
        </p:nvSpPr>
        <p:spPr>
          <a:xfrm>
            <a:off x="3409281" y="3966661"/>
            <a:ext cx="676918" cy="314845"/>
          </a:xfrm>
          <a:prstGeom prst="rect">
            <a:avLst/>
          </a:prstGeom>
          <a:solidFill>
            <a:srgbClr val="0D7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1200" b="1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vGPU</a:t>
            </a:r>
            <a:endParaRPr kumimoji="1" lang="zh-CN" altLang="en-US" sz="1200" b="1">
              <a:solidFill>
                <a:schemeClr val="bg1"/>
              </a:solidFill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圆角矩形 25">
            <a:extLst>
              <a:ext uri="{FF2B5EF4-FFF2-40B4-BE49-F238E27FC236}">
                <a16:creationId xmlns:a16="http://schemas.microsoft.com/office/drawing/2014/main" id="{D83E9D2D-BEF8-F85B-8CCA-B2E4293ADBB0}"/>
              </a:ext>
            </a:extLst>
          </p:cNvPr>
          <p:cNvSpPr/>
          <p:nvPr/>
        </p:nvSpPr>
        <p:spPr>
          <a:xfrm>
            <a:off x="3354184" y="1841462"/>
            <a:ext cx="787112" cy="766643"/>
          </a:xfrm>
          <a:prstGeom prst="roundRect">
            <a:avLst>
              <a:gd name="adj" fmla="val 7576"/>
            </a:avLst>
          </a:prstGeom>
          <a:solidFill>
            <a:srgbClr val="0D70FF">
              <a:alpha val="29804"/>
            </a:srgbClr>
          </a:solidFill>
          <a:ln w="63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5" name="文本框 21">
            <a:extLst>
              <a:ext uri="{FF2B5EF4-FFF2-40B4-BE49-F238E27FC236}">
                <a16:creationId xmlns:a16="http://schemas.microsoft.com/office/drawing/2014/main" id="{F641AFC6-B73E-5691-5896-E583F8D3040E}"/>
              </a:ext>
            </a:extLst>
          </p:cNvPr>
          <p:cNvSpPr txBox="1"/>
          <p:nvPr/>
        </p:nvSpPr>
        <p:spPr>
          <a:xfrm>
            <a:off x="3521556" y="1863476"/>
            <a:ext cx="45236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1300" b="1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VM</a:t>
            </a:r>
            <a:endParaRPr kumimoji="1" lang="zh-CN" altLang="en-US" sz="1300" b="1">
              <a:solidFill>
                <a:schemeClr val="bg1"/>
              </a:solidFill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56" name="直线箭头连接符 42">
            <a:extLst>
              <a:ext uri="{FF2B5EF4-FFF2-40B4-BE49-F238E27FC236}">
                <a16:creationId xmlns:a16="http://schemas.microsoft.com/office/drawing/2014/main" id="{38CB067A-854B-BA58-6BAB-26FB27938D20}"/>
              </a:ext>
            </a:extLst>
          </p:cNvPr>
          <p:cNvCxnSpPr>
            <a:cxnSpLocks/>
          </p:cNvCxnSpPr>
          <p:nvPr/>
        </p:nvCxnSpPr>
        <p:spPr>
          <a:xfrm>
            <a:off x="3747740" y="2600235"/>
            <a:ext cx="0" cy="1366427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矩形 18">
            <a:extLst>
              <a:ext uri="{FF2B5EF4-FFF2-40B4-BE49-F238E27FC236}">
                <a16:creationId xmlns:a16="http://schemas.microsoft.com/office/drawing/2014/main" id="{0127BC9A-B740-A144-6961-7C1BD61A7B67}"/>
              </a:ext>
            </a:extLst>
          </p:cNvPr>
          <p:cNvSpPr/>
          <p:nvPr/>
        </p:nvSpPr>
        <p:spPr>
          <a:xfrm>
            <a:off x="4304099" y="3966661"/>
            <a:ext cx="676918" cy="314845"/>
          </a:xfrm>
          <a:prstGeom prst="rect">
            <a:avLst/>
          </a:prstGeom>
          <a:solidFill>
            <a:srgbClr val="0D7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1200" b="1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vGPU</a:t>
            </a:r>
            <a:endParaRPr kumimoji="1" lang="zh-CN" altLang="en-US" sz="1200" b="1">
              <a:solidFill>
                <a:schemeClr val="bg1"/>
              </a:solidFill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8" name="圆角矩形 34">
            <a:extLst>
              <a:ext uri="{FF2B5EF4-FFF2-40B4-BE49-F238E27FC236}">
                <a16:creationId xmlns:a16="http://schemas.microsoft.com/office/drawing/2014/main" id="{A33C4AB8-6F6C-C44C-8A75-E48A2FFC2105}"/>
              </a:ext>
            </a:extLst>
          </p:cNvPr>
          <p:cNvSpPr/>
          <p:nvPr/>
        </p:nvSpPr>
        <p:spPr>
          <a:xfrm>
            <a:off x="4249002" y="1841462"/>
            <a:ext cx="787112" cy="766643"/>
          </a:xfrm>
          <a:prstGeom prst="roundRect">
            <a:avLst>
              <a:gd name="adj" fmla="val 7576"/>
            </a:avLst>
          </a:prstGeom>
          <a:solidFill>
            <a:srgbClr val="0D70FF">
              <a:alpha val="29804"/>
            </a:srgbClr>
          </a:solidFill>
          <a:ln w="63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0" name="文本框 24">
            <a:extLst>
              <a:ext uri="{FF2B5EF4-FFF2-40B4-BE49-F238E27FC236}">
                <a16:creationId xmlns:a16="http://schemas.microsoft.com/office/drawing/2014/main" id="{DD44BE9B-A918-FE12-558F-2A9FFBADC5B8}"/>
              </a:ext>
            </a:extLst>
          </p:cNvPr>
          <p:cNvSpPr txBox="1"/>
          <p:nvPr/>
        </p:nvSpPr>
        <p:spPr>
          <a:xfrm>
            <a:off x="4416374" y="1863476"/>
            <a:ext cx="45236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1300" b="1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VM</a:t>
            </a:r>
            <a:endParaRPr kumimoji="1" lang="zh-CN" altLang="en-US" sz="1300" b="1">
              <a:solidFill>
                <a:schemeClr val="bg1"/>
              </a:solidFill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61" name="直线箭头连接符 43">
            <a:extLst>
              <a:ext uri="{FF2B5EF4-FFF2-40B4-BE49-F238E27FC236}">
                <a16:creationId xmlns:a16="http://schemas.microsoft.com/office/drawing/2014/main" id="{98738523-D67D-937C-23D2-8778BC87465E}"/>
              </a:ext>
            </a:extLst>
          </p:cNvPr>
          <p:cNvCxnSpPr>
            <a:cxnSpLocks/>
          </p:cNvCxnSpPr>
          <p:nvPr/>
        </p:nvCxnSpPr>
        <p:spPr>
          <a:xfrm>
            <a:off x="4642558" y="2600235"/>
            <a:ext cx="0" cy="1366427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矩形 17">
            <a:extLst>
              <a:ext uri="{FF2B5EF4-FFF2-40B4-BE49-F238E27FC236}">
                <a16:creationId xmlns:a16="http://schemas.microsoft.com/office/drawing/2014/main" id="{2A3F5DBD-0D29-4FB0-7178-2B8B855C329D}"/>
              </a:ext>
            </a:extLst>
          </p:cNvPr>
          <p:cNvSpPr/>
          <p:nvPr/>
        </p:nvSpPr>
        <p:spPr>
          <a:xfrm>
            <a:off x="5198917" y="3966661"/>
            <a:ext cx="676918" cy="314845"/>
          </a:xfrm>
          <a:prstGeom prst="rect">
            <a:avLst/>
          </a:prstGeom>
          <a:solidFill>
            <a:srgbClr val="0D7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1200" b="1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vGPU</a:t>
            </a:r>
            <a:endParaRPr kumimoji="1" lang="zh-CN" altLang="en-US" sz="1200" b="1">
              <a:solidFill>
                <a:schemeClr val="bg1"/>
              </a:solidFill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3" name="圆角矩形 37">
            <a:extLst>
              <a:ext uri="{FF2B5EF4-FFF2-40B4-BE49-F238E27FC236}">
                <a16:creationId xmlns:a16="http://schemas.microsoft.com/office/drawing/2014/main" id="{D18B9C50-F02F-F693-C781-4557833853A7}"/>
              </a:ext>
            </a:extLst>
          </p:cNvPr>
          <p:cNvSpPr/>
          <p:nvPr/>
        </p:nvSpPr>
        <p:spPr>
          <a:xfrm>
            <a:off x="5143820" y="1841462"/>
            <a:ext cx="787112" cy="766643"/>
          </a:xfrm>
          <a:prstGeom prst="roundRect">
            <a:avLst>
              <a:gd name="adj" fmla="val 7576"/>
            </a:avLst>
          </a:prstGeom>
          <a:solidFill>
            <a:srgbClr val="0D70FF">
              <a:alpha val="29804"/>
            </a:srgbClr>
          </a:solidFill>
          <a:ln w="63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5" name="文本框 27">
            <a:extLst>
              <a:ext uri="{FF2B5EF4-FFF2-40B4-BE49-F238E27FC236}">
                <a16:creationId xmlns:a16="http://schemas.microsoft.com/office/drawing/2014/main" id="{93AE25C2-BB34-1399-BB7E-7BDA064E846B}"/>
              </a:ext>
            </a:extLst>
          </p:cNvPr>
          <p:cNvSpPr txBox="1"/>
          <p:nvPr/>
        </p:nvSpPr>
        <p:spPr>
          <a:xfrm>
            <a:off x="5311192" y="1863476"/>
            <a:ext cx="45236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1300" b="1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VM</a:t>
            </a:r>
            <a:endParaRPr kumimoji="1" lang="zh-CN" altLang="en-US" sz="1300" b="1">
              <a:solidFill>
                <a:schemeClr val="bg1"/>
              </a:solidFill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66" name="直线箭头连接符 44">
            <a:extLst>
              <a:ext uri="{FF2B5EF4-FFF2-40B4-BE49-F238E27FC236}">
                <a16:creationId xmlns:a16="http://schemas.microsoft.com/office/drawing/2014/main" id="{C9533FF5-D23B-B84E-076A-994D674A1ECE}"/>
              </a:ext>
            </a:extLst>
          </p:cNvPr>
          <p:cNvCxnSpPr>
            <a:cxnSpLocks/>
          </p:cNvCxnSpPr>
          <p:nvPr/>
        </p:nvCxnSpPr>
        <p:spPr>
          <a:xfrm>
            <a:off x="5537376" y="2600235"/>
            <a:ext cx="0" cy="1366427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矩形 45">
            <a:extLst>
              <a:ext uri="{FF2B5EF4-FFF2-40B4-BE49-F238E27FC236}">
                <a16:creationId xmlns:a16="http://schemas.microsoft.com/office/drawing/2014/main" id="{54A9E38C-736B-B25F-29EE-90D033A46315}"/>
              </a:ext>
            </a:extLst>
          </p:cNvPr>
          <p:cNvSpPr/>
          <p:nvPr/>
        </p:nvSpPr>
        <p:spPr>
          <a:xfrm>
            <a:off x="1548647" y="2781271"/>
            <a:ext cx="4384031" cy="818596"/>
          </a:xfrm>
          <a:prstGeom prst="rect">
            <a:avLst/>
          </a:prstGeom>
          <a:solidFill>
            <a:srgbClr val="0D7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b="1"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 </a:t>
            </a:r>
            <a:endParaRPr kumimoji="1" lang="zh-CN" altLang="en-US" b="1"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8" name="圆角矩形 46">
            <a:extLst>
              <a:ext uri="{FF2B5EF4-FFF2-40B4-BE49-F238E27FC236}">
                <a16:creationId xmlns:a16="http://schemas.microsoft.com/office/drawing/2014/main" id="{35EACA6C-9D0C-1C19-F193-BDF01F1F5650}"/>
              </a:ext>
            </a:extLst>
          </p:cNvPr>
          <p:cNvSpPr/>
          <p:nvPr/>
        </p:nvSpPr>
        <p:spPr>
          <a:xfrm>
            <a:off x="1696619" y="2922949"/>
            <a:ext cx="2014503" cy="535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1200" b="1" dirty="0">
                <a:solidFill>
                  <a:srgbClr val="0D70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AMD / NVIDIA / Huawei </a:t>
            </a:r>
            <a:r>
              <a:rPr kumimoji="1" lang="en-US" altLang="zh-CN" sz="1200" b="1" dirty="0" err="1">
                <a:solidFill>
                  <a:srgbClr val="0D70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vGPU</a:t>
            </a:r>
            <a:r>
              <a:rPr kumimoji="1" lang="en-US" altLang="zh-CN" sz="1200" b="1" dirty="0">
                <a:solidFill>
                  <a:srgbClr val="0D70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Manager</a:t>
            </a:r>
          </a:p>
        </p:txBody>
      </p:sp>
      <p:sp>
        <p:nvSpPr>
          <p:cNvPr id="69" name="文本框 47">
            <a:extLst>
              <a:ext uri="{FF2B5EF4-FFF2-40B4-BE49-F238E27FC236}">
                <a16:creationId xmlns:a16="http://schemas.microsoft.com/office/drawing/2014/main" id="{9DB0E8A5-BD90-BDB1-08F1-13D34BF7FA1D}"/>
              </a:ext>
            </a:extLst>
          </p:cNvPr>
          <p:cNvSpPr txBox="1"/>
          <p:nvPr/>
        </p:nvSpPr>
        <p:spPr>
          <a:xfrm>
            <a:off x="3354169" y="4926250"/>
            <a:ext cx="792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Server</a:t>
            </a:r>
            <a:endParaRPr kumimoji="1" lang="zh-CN" altLang="en-US" sz="1600">
              <a:solidFill>
                <a:schemeClr val="bg1"/>
              </a:solidFill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0" name="文本框 48">
            <a:extLst>
              <a:ext uri="{FF2B5EF4-FFF2-40B4-BE49-F238E27FC236}">
                <a16:creationId xmlns:a16="http://schemas.microsoft.com/office/drawing/2014/main" id="{0C7E55F6-E710-9361-6387-F925D92D35D5}"/>
              </a:ext>
            </a:extLst>
          </p:cNvPr>
          <p:cNvSpPr txBox="1"/>
          <p:nvPr/>
        </p:nvSpPr>
        <p:spPr>
          <a:xfrm>
            <a:off x="3235514" y="2959734"/>
            <a:ext cx="2695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2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VDI Running on </a:t>
            </a:r>
          </a:p>
          <a:p>
            <a:pPr algn="ctr"/>
            <a:r>
              <a:rPr kumimoji="1" lang="en-US" altLang="zh-CN" sz="12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HCI Solution</a:t>
            </a:r>
            <a:endParaRPr kumimoji="1" lang="zh-CN" altLang="en-US" sz="1200" b="1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1" name="Rectangle 8">
            <a:extLst>
              <a:ext uri="{FF2B5EF4-FFF2-40B4-BE49-F238E27FC236}">
                <a16:creationId xmlns:a16="http://schemas.microsoft.com/office/drawing/2014/main" id="{7C894755-907C-099F-9C4A-6DEB39D9D4B2}"/>
              </a:ext>
            </a:extLst>
          </p:cNvPr>
          <p:cNvSpPr/>
          <p:nvPr/>
        </p:nvSpPr>
        <p:spPr>
          <a:xfrm>
            <a:off x="6209977" y="1841462"/>
            <a:ext cx="4214733" cy="1252560"/>
          </a:xfrm>
          <a:prstGeom prst="rect">
            <a:avLst/>
          </a:prstGeom>
          <a:solidFill>
            <a:schemeClr val="bg1"/>
          </a:solidFill>
          <a:ln w="19050">
            <a:solidFill>
              <a:srgbClr val="10B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Rectangle 6">
            <a:extLst>
              <a:ext uri="{FF2B5EF4-FFF2-40B4-BE49-F238E27FC236}">
                <a16:creationId xmlns:a16="http://schemas.microsoft.com/office/drawing/2014/main" id="{8BF90596-C7B3-FEE1-6973-83B85974566D}"/>
              </a:ext>
            </a:extLst>
          </p:cNvPr>
          <p:cNvSpPr/>
          <p:nvPr/>
        </p:nvSpPr>
        <p:spPr>
          <a:xfrm>
            <a:off x="6209977" y="1850020"/>
            <a:ext cx="4214733" cy="267140"/>
          </a:xfrm>
          <a:prstGeom prst="rect">
            <a:avLst/>
          </a:prstGeom>
          <a:solidFill>
            <a:srgbClr val="10B8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Applications</a:t>
            </a:r>
          </a:p>
        </p:txBody>
      </p:sp>
      <p:grpSp>
        <p:nvGrpSpPr>
          <p:cNvPr id="73" name="组 1">
            <a:extLst>
              <a:ext uri="{FF2B5EF4-FFF2-40B4-BE49-F238E27FC236}">
                <a16:creationId xmlns:a16="http://schemas.microsoft.com/office/drawing/2014/main" id="{6E64A983-F7F4-3182-B3D7-C84F56F1E8F5}"/>
              </a:ext>
            </a:extLst>
          </p:cNvPr>
          <p:cNvGrpSpPr/>
          <p:nvPr/>
        </p:nvGrpSpPr>
        <p:grpSpPr>
          <a:xfrm>
            <a:off x="6408215" y="2222609"/>
            <a:ext cx="642730" cy="337800"/>
            <a:chOff x="1312283" y="2922624"/>
            <a:chExt cx="1126117" cy="655699"/>
          </a:xfrm>
        </p:grpSpPr>
        <p:pic>
          <p:nvPicPr>
            <p:cNvPr id="74" name="Picture 2" descr="http://news.microsoft.com/en-my/wp-content/uploads/sites/77/2015/10/Office-logo.png">
              <a:extLst>
                <a:ext uri="{FF2B5EF4-FFF2-40B4-BE49-F238E27FC236}">
                  <a16:creationId xmlns:a16="http://schemas.microsoft.com/office/drawing/2014/main" id="{32F7CEA2-C43E-B7AE-F736-ADB863D7B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283" y="2922624"/>
              <a:ext cx="648598" cy="43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6" descr="https://upload.wikimedia.org/wikipedia/commons/thumb/7/76/Mozilla_Firefox_logo_2013.svg/2000px-Mozilla_Firefox_logo_2013.svg.png">
              <a:extLst>
                <a:ext uri="{FF2B5EF4-FFF2-40B4-BE49-F238E27FC236}">
                  <a16:creationId xmlns:a16="http://schemas.microsoft.com/office/drawing/2014/main" id="{6437A88D-0CFA-D5FA-8542-A0E91D0ED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410" y="3294176"/>
              <a:ext cx="268190" cy="284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6" descr="http://aaronlinsdau.com/wp-content/uploads/2014/06/Photoshop-CC-logo.png">
              <a:extLst>
                <a:ext uri="{FF2B5EF4-FFF2-40B4-BE49-F238E27FC236}">
                  <a16:creationId xmlns:a16="http://schemas.microsoft.com/office/drawing/2014/main" id="{081649C8-0A17-598F-CDDB-663DF5912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224" y="3007360"/>
              <a:ext cx="295086" cy="295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8" descr="http://img.talkandroid.com/uploads/2015/11/Chrome-Logo.png">
              <a:extLst>
                <a:ext uri="{FF2B5EF4-FFF2-40B4-BE49-F238E27FC236}">
                  <a16:creationId xmlns:a16="http://schemas.microsoft.com/office/drawing/2014/main" id="{9F15C207-AD07-D469-F261-B0F5426DC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491" y="3312160"/>
              <a:ext cx="237869" cy="237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0" descr="http://vignette1.wikia.nocookie.net/logopedia/images/5/5f/Wmp.png/revision/latest?cb=20130827120707">
              <a:extLst>
                <a:ext uri="{FF2B5EF4-FFF2-40B4-BE49-F238E27FC236}">
                  <a16:creationId xmlns:a16="http://schemas.microsoft.com/office/drawing/2014/main" id="{20E7880C-7336-BE46-4302-45CCCC5847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73" b="5452"/>
            <a:stretch/>
          </p:blipFill>
          <p:spPr bwMode="auto">
            <a:xfrm>
              <a:off x="2132040" y="3322320"/>
              <a:ext cx="306360" cy="226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9" name="Picture 2" descr="Image result for excel icon">
            <a:extLst>
              <a:ext uri="{FF2B5EF4-FFF2-40B4-BE49-F238E27FC236}">
                <a16:creationId xmlns:a16="http://schemas.microsoft.com/office/drawing/2014/main" id="{D33AD9CD-E066-DDCE-1608-7C3CD7B05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670" y="2260072"/>
            <a:ext cx="267674" cy="26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Image result for powerpoint icon">
            <a:extLst>
              <a:ext uri="{FF2B5EF4-FFF2-40B4-BE49-F238E27FC236}">
                <a16:creationId xmlns:a16="http://schemas.microsoft.com/office/drawing/2014/main" id="{E62D203E-99A7-87F5-C118-0D7FC55E3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6859" r="4499" b="6797"/>
          <a:stretch/>
        </p:blipFill>
        <p:spPr bwMode="auto">
          <a:xfrm>
            <a:off x="8888244" y="2243106"/>
            <a:ext cx="315325" cy="29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 descr="Related image">
            <a:extLst>
              <a:ext uri="{FF2B5EF4-FFF2-40B4-BE49-F238E27FC236}">
                <a16:creationId xmlns:a16="http://schemas.microsoft.com/office/drawing/2014/main" id="{86D679AB-8AFF-0627-62C1-2A0BED83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713" y="2641610"/>
            <a:ext cx="400512" cy="29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http://formyedu.com/wp-content/uploads/2015/07/autocad-logo.png">
            <a:extLst>
              <a:ext uri="{FF2B5EF4-FFF2-40B4-BE49-F238E27FC236}">
                <a16:creationId xmlns:a16="http://schemas.microsoft.com/office/drawing/2014/main" id="{263AF9E7-1CDF-074A-7354-CCFB5D110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629" y="2634283"/>
            <a:ext cx="691486" cy="3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http://logonoid.com/images/revit-logo.png">
            <a:extLst>
              <a:ext uri="{FF2B5EF4-FFF2-40B4-BE49-F238E27FC236}">
                <a16:creationId xmlns:a16="http://schemas.microsoft.com/office/drawing/2014/main" id="{F3795F7E-19B3-136E-90E1-73D9150A3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492" y="2653527"/>
            <a:ext cx="735042" cy="27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0" descr="https://upload.wikimedia.org/wikipedia/commons/d/dd/CATIA_Logotype_RGB_Blue.png">
            <a:extLst>
              <a:ext uri="{FF2B5EF4-FFF2-40B4-BE49-F238E27FC236}">
                <a16:creationId xmlns:a16="http://schemas.microsoft.com/office/drawing/2014/main" id="{87EC5EC2-08F5-FA4F-DA59-1C61E23C5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" t="19270" r="11938" b="21865"/>
          <a:stretch/>
        </p:blipFill>
        <p:spPr bwMode="auto">
          <a:xfrm>
            <a:off x="8880367" y="2657457"/>
            <a:ext cx="905030" cy="26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2" descr="https://upload.wikimedia.org/wikipedia/en/thumb/d/d2/SolidWorks_Logo.svg/800px-SolidWorks_Logo.svg.png">
            <a:extLst>
              <a:ext uri="{FF2B5EF4-FFF2-40B4-BE49-F238E27FC236}">
                <a16:creationId xmlns:a16="http://schemas.microsoft.com/office/drawing/2014/main" id="{1F308CDB-9F55-77C3-E3FE-6341E035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992" y="2276017"/>
            <a:ext cx="1153174" cy="23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https://www.prometric.com/en-us/clients/schlumberger/PublishingImages/Petrel_tagline.png">
            <a:extLst>
              <a:ext uri="{FF2B5EF4-FFF2-40B4-BE49-F238E27FC236}">
                <a16:creationId xmlns:a16="http://schemas.microsoft.com/office/drawing/2014/main" id="{3001D501-EA90-A516-AB3C-45406B339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82378" y="2666364"/>
            <a:ext cx="731678" cy="24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图片 69">
            <a:extLst>
              <a:ext uri="{FF2B5EF4-FFF2-40B4-BE49-F238E27FC236}">
                <a16:creationId xmlns:a16="http://schemas.microsoft.com/office/drawing/2014/main" id="{E572733C-2AED-6AFC-3EE9-007B5605FC2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610" y="2263765"/>
            <a:ext cx="912314" cy="25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" name="Rectangle 38">
            <a:extLst>
              <a:ext uri="{FF2B5EF4-FFF2-40B4-BE49-F238E27FC236}">
                <a16:creationId xmlns:a16="http://schemas.microsoft.com/office/drawing/2014/main" id="{57B3FE43-7F97-C38C-544D-C2C3B520E070}"/>
              </a:ext>
            </a:extLst>
          </p:cNvPr>
          <p:cNvSpPr/>
          <p:nvPr/>
        </p:nvSpPr>
        <p:spPr>
          <a:xfrm>
            <a:off x="6207590" y="3266118"/>
            <a:ext cx="4219506" cy="209366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10B8B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89" name="Rectangle 4">
            <a:extLst>
              <a:ext uri="{FF2B5EF4-FFF2-40B4-BE49-F238E27FC236}">
                <a16:creationId xmlns:a16="http://schemas.microsoft.com/office/drawing/2014/main" id="{994CB212-0F43-F496-06DC-4CA81336CD7D}"/>
              </a:ext>
            </a:extLst>
          </p:cNvPr>
          <p:cNvSpPr/>
          <p:nvPr/>
        </p:nvSpPr>
        <p:spPr>
          <a:xfrm>
            <a:off x="6200259" y="3266120"/>
            <a:ext cx="4234168" cy="272510"/>
          </a:xfrm>
          <a:prstGeom prst="rect">
            <a:avLst/>
          </a:prstGeom>
          <a:solidFill>
            <a:srgbClr val="10B8B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14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Solution</a:t>
            </a:r>
          </a:p>
        </p:txBody>
      </p:sp>
      <p:sp>
        <p:nvSpPr>
          <p:cNvPr id="90" name="任意形状 72">
            <a:extLst>
              <a:ext uri="{FF2B5EF4-FFF2-40B4-BE49-F238E27FC236}">
                <a16:creationId xmlns:a16="http://schemas.microsoft.com/office/drawing/2014/main" id="{2A7AC864-0F14-357D-2862-152F091F93AB}"/>
              </a:ext>
            </a:extLst>
          </p:cNvPr>
          <p:cNvSpPr/>
          <p:nvPr/>
        </p:nvSpPr>
        <p:spPr>
          <a:xfrm>
            <a:off x="6360281" y="3752063"/>
            <a:ext cx="1874512" cy="1483458"/>
          </a:xfrm>
          <a:custGeom>
            <a:avLst/>
            <a:gdLst>
              <a:gd name="connsiteX0" fmla="*/ 0 w 1454444"/>
              <a:gd name="connsiteY0" fmla="*/ 0 h 1433047"/>
              <a:gd name="connsiteX1" fmla="*/ 1454445 w 1454444"/>
              <a:gd name="connsiteY1" fmla="*/ 0 h 1433047"/>
              <a:gd name="connsiteX2" fmla="*/ 1454445 w 1454444"/>
              <a:gd name="connsiteY2" fmla="*/ 1433048 h 1433047"/>
              <a:gd name="connsiteX3" fmla="*/ 0 w 1454444"/>
              <a:gd name="connsiteY3" fmla="*/ 1433048 h 143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4444" h="1433047">
                <a:moveTo>
                  <a:pt x="0" y="0"/>
                </a:moveTo>
                <a:lnTo>
                  <a:pt x="1454445" y="0"/>
                </a:lnTo>
                <a:lnTo>
                  <a:pt x="1454445" y="1433048"/>
                </a:lnTo>
                <a:lnTo>
                  <a:pt x="0" y="1433048"/>
                </a:lnTo>
                <a:close/>
              </a:path>
            </a:pathLst>
          </a:custGeom>
          <a:solidFill>
            <a:srgbClr val="37CEFF">
              <a:alpha val="7843"/>
            </a:srgbClr>
          </a:solidFill>
          <a:ln w="27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800">
              <a:latin typeface="Century Gothic" panose="020B0502020202020204" pitchFamily="34" charset="0"/>
            </a:endParaRPr>
          </a:p>
        </p:txBody>
      </p:sp>
      <p:sp>
        <p:nvSpPr>
          <p:cNvPr id="91" name="任意形状 74">
            <a:extLst>
              <a:ext uri="{FF2B5EF4-FFF2-40B4-BE49-F238E27FC236}">
                <a16:creationId xmlns:a16="http://schemas.microsoft.com/office/drawing/2014/main" id="{0D8DDC39-2507-AEF0-6004-D89398AB1332}"/>
              </a:ext>
            </a:extLst>
          </p:cNvPr>
          <p:cNvSpPr/>
          <p:nvPr/>
        </p:nvSpPr>
        <p:spPr>
          <a:xfrm>
            <a:off x="8377981" y="3752062"/>
            <a:ext cx="1874512" cy="1483458"/>
          </a:xfrm>
          <a:custGeom>
            <a:avLst/>
            <a:gdLst>
              <a:gd name="connsiteX0" fmla="*/ 0 w 1454444"/>
              <a:gd name="connsiteY0" fmla="*/ 0 h 1433047"/>
              <a:gd name="connsiteX1" fmla="*/ 1454445 w 1454444"/>
              <a:gd name="connsiteY1" fmla="*/ 0 h 1433047"/>
              <a:gd name="connsiteX2" fmla="*/ 1454445 w 1454444"/>
              <a:gd name="connsiteY2" fmla="*/ 1433048 h 1433047"/>
              <a:gd name="connsiteX3" fmla="*/ 0 w 1454444"/>
              <a:gd name="connsiteY3" fmla="*/ 1433048 h 143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4444" h="1433047">
                <a:moveTo>
                  <a:pt x="0" y="0"/>
                </a:moveTo>
                <a:lnTo>
                  <a:pt x="1454445" y="0"/>
                </a:lnTo>
                <a:lnTo>
                  <a:pt x="1454445" y="1433048"/>
                </a:lnTo>
                <a:lnTo>
                  <a:pt x="0" y="1433048"/>
                </a:lnTo>
                <a:close/>
              </a:path>
            </a:pathLst>
          </a:custGeom>
          <a:solidFill>
            <a:srgbClr val="37CEFF">
              <a:alpha val="7843"/>
            </a:srgbClr>
          </a:solidFill>
          <a:ln w="27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800">
              <a:latin typeface="Century Gothic" panose="020B0502020202020204" pitchFamily="34" charset="0"/>
            </a:endParaRPr>
          </a:p>
        </p:txBody>
      </p:sp>
      <p:sp>
        <p:nvSpPr>
          <p:cNvPr id="92" name="任意形状 79">
            <a:extLst>
              <a:ext uri="{FF2B5EF4-FFF2-40B4-BE49-F238E27FC236}">
                <a16:creationId xmlns:a16="http://schemas.microsoft.com/office/drawing/2014/main" id="{3AA2BE3F-BC84-919B-EB44-E7BED76671F1}"/>
              </a:ext>
            </a:extLst>
          </p:cNvPr>
          <p:cNvSpPr/>
          <p:nvPr/>
        </p:nvSpPr>
        <p:spPr>
          <a:xfrm>
            <a:off x="7644017" y="4085958"/>
            <a:ext cx="458890" cy="150274"/>
          </a:xfrm>
          <a:custGeom>
            <a:avLst/>
            <a:gdLst>
              <a:gd name="connsiteX0" fmla="*/ 250728 w 256763"/>
              <a:gd name="connsiteY0" fmla="*/ 130576 h 130576"/>
              <a:gd name="connsiteX1" fmla="*/ 6035 w 256763"/>
              <a:gd name="connsiteY1" fmla="*/ 130576 h 130576"/>
              <a:gd name="connsiteX2" fmla="*/ 0 w 256763"/>
              <a:gd name="connsiteY2" fmla="*/ 124541 h 130576"/>
              <a:gd name="connsiteX3" fmla="*/ 0 w 256763"/>
              <a:gd name="connsiteY3" fmla="*/ 6035 h 130576"/>
              <a:gd name="connsiteX4" fmla="*/ 6035 w 256763"/>
              <a:gd name="connsiteY4" fmla="*/ 0 h 130576"/>
              <a:gd name="connsiteX5" fmla="*/ 250728 w 256763"/>
              <a:gd name="connsiteY5" fmla="*/ 0 h 130576"/>
              <a:gd name="connsiteX6" fmla="*/ 256764 w 256763"/>
              <a:gd name="connsiteY6" fmla="*/ 6035 h 130576"/>
              <a:gd name="connsiteX7" fmla="*/ 256764 w 256763"/>
              <a:gd name="connsiteY7" fmla="*/ 124541 h 130576"/>
              <a:gd name="connsiteX8" fmla="*/ 250728 w 256763"/>
              <a:gd name="connsiteY8" fmla="*/ 130576 h 13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763" h="130576">
                <a:moveTo>
                  <a:pt x="250728" y="130576"/>
                </a:moveTo>
                <a:lnTo>
                  <a:pt x="6035" y="130576"/>
                </a:lnTo>
                <a:cubicBezTo>
                  <a:pt x="2743" y="130576"/>
                  <a:pt x="0" y="127833"/>
                  <a:pt x="0" y="124541"/>
                </a:cubicBezTo>
                <a:lnTo>
                  <a:pt x="0" y="6035"/>
                </a:lnTo>
                <a:cubicBezTo>
                  <a:pt x="0" y="2743"/>
                  <a:pt x="2743" y="0"/>
                  <a:pt x="6035" y="0"/>
                </a:cubicBezTo>
                <a:lnTo>
                  <a:pt x="250728" y="0"/>
                </a:lnTo>
                <a:cubicBezTo>
                  <a:pt x="254020" y="0"/>
                  <a:pt x="256764" y="2743"/>
                  <a:pt x="256764" y="6035"/>
                </a:cubicBezTo>
                <a:lnTo>
                  <a:pt x="256764" y="124541"/>
                </a:lnTo>
                <a:cubicBezTo>
                  <a:pt x="256764" y="127833"/>
                  <a:pt x="254020" y="130576"/>
                  <a:pt x="250728" y="130576"/>
                </a:cubicBezTo>
                <a:close/>
              </a:path>
            </a:pathLst>
          </a:custGeom>
          <a:solidFill>
            <a:srgbClr val="006AD0"/>
          </a:solidFill>
          <a:ln w="273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zh-CN" altLang="en-US" sz="650" spc="0" baseline="0">
                <a:ln/>
                <a:solidFill>
                  <a:srgbClr val="FFFFFF"/>
                </a:solidFill>
                <a:latin typeface="Century Gothic" panose="020B0502020202020204" pitchFamily="34" charset="0"/>
                <a:sym typeface="ProximaNova-Semibold"/>
                <a:rtl val="0"/>
              </a:rPr>
              <a:t>Driver</a:t>
            </a:r>
          </a:p>
        </p:txBody>
      </p:sp>
      <p:sp>
        <p:nvSpPr>
          <p:cNvPr id="93" name="任意形状 81">
            <a:extLst>
              <a:ext uri="{FF2B5EF4-FFF2-40B4-BE49-F238E27FC236}">
                <a16:creationId xmlns:a16="http://schemas.microsoft.com/office/drawing/2014/main" id="{295C10A4-2B84-CAF9-19F2-6EF43F70CE13}"/>
              </a:ext>
            </a:extLst>
          </p:cNvPr>
          <p:cNvSpPr/>
          <p:nvPr/>
        </p:nvSpPr>
        <p:spPr>
          <a:xfrm>
            <a:off x="6483062" y="4085958"/>
            <a:ext cx="458924" cy="150274"/>
          </a:xfrm>
          <a:custGeom>
            <a:avLst/>
            <a:gdLst>
              <a:gd name="connsiteX0" fmla="*/ 251003 w 256782"/>
              <a:gd name="connsiteY0" fmla="*/ 130576 h 130576"/>
              <a:gd name="connsiteX1" fmla="*/ 6035 w 256782"/>
              <a:gd name="connsiteY1" fmla="*/ 130576 h 130576"/>
              <a:gd name="connsiteX2" fmla="*/ 0 w 256782"/>
              <a:gd name="connsiteY2" fmla="*/ 124541 h 130576"/>
              <a:gd name="connsiteX3" fmla="*/ 0 w 256782"/>
              <a:gd name="connsiteY3" fmla="*/ 6035 h 130576"/>
              <a:gd name="connsiteX4" fmla="*/ 6035 w 256782"/>
              <a:gd name="connsiteY4" fmla="*/ 0 h 130576"/>
              <a:gd name="connsiteX5" fmla="*/ 250729 w 256782"/>
              <a:gd name="connsiteY5" fmla="*/ 0 h 130576"/>
              <a:gd name="connsiteX6" fmla="*/ 256764 w 256782"/>
              <a:gd name="connsiteY6" fmla="*/ 6035 h 130576"/>
              <a:gd name="connsiteX7" fmla="*/ 256764 w 256782"/>
              <a:gd name="connsiteY7" fmla="*/ 124541 h 130576"/>
              <a:gd name="connsiteX8" fmla="*/ 251003 w 256782"/>
              <a:gd name="connsiteY8" fmla="*/ 130576 h 13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782" h="130576">
                <a:moveTo>
                  <a:pt x="251003" y="130576"/>
                </a:moveTo>
                <a:lnTo>
                  <a:pt x="6035" y="130576"/>
                </a:lnTo>
                <a:cubicBezTo>
                  <a:pt x="2743" y="130576"/>
                  <a:pt x="0" y="127833"/>
                  <a:pt x="0" y="124541"/>
                </a:cubicBezTo>
                <a:lnTo>
                  <a:pt x="0" y="6035"/>
                </a:lnTo>
                <a:cubicBezTo>
                  <a:pt x="0" y="2743"/>
                  <a:pt x="2743" y="0"/>
                  <a:pt x="6035" y="0"/>
                </a:cubicBezTo>
                <a:lnTo>
                  <a:pt x="250729" y="0"/>
                </a:lnTo>
                <a:cubicBezTo>
                  <a:pt x="254020" y="0"/>
                  <a:pt x="256764" y="2743"/>
                  <a:pt x="256764" y="6035"/>
                </a:cubicBezTo>
                <a:lnTo>
                  <a:pt x="256764" y="124541"/>
                </a:lnTo>
                <a:cubicBezTo>
                  <a:pt x="257038" y="127833"/>
                  <a:pt x="254295" y="130576"/>
                  <a:pt x="251003" y="130576"/>
                </a:cubicBezTo>
                <a:close/>
              </a:path>
            </a:pathLst>
          </a:custGeom>
          <a:solidFill>
            <a:srgbClr val="006AD0"/>
          </a:solidFill>
          <a:ln w="273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zh-CN" altLang="en-US" sz="650" spc="0" baseline="0">
                <a:ln/>
                <a:solidFill>
                  <a:srgbClr val="FFFFFF"/>
                </a:solidFill>
                <a:latin typeface="Century Gothic" panose="020B0502020202020204" pitchFamily="34" charset="0"/>
                <a:sym typeface="ProximaNova-Semibold"/>
                <a:rtl val="0"/>
              </a:rPr>
              <a:t>Driver</a:t>
            </a:r>
          </a:p>
        </p:txBody>
      </p:sp>
      <p:sp>
        <p:nvSpPr>
          <p:cNvPr id="94" name="任意形状 83">
            <a:extLst>
              <a:ext uri="{FF2B5EF4-FFF2-40B4-BE49-F238E27FC236}">
                <a16:creationId xmlns:a16="http://schemas.microsoft.com/office/drawing/2014/main" id="{565C367B-A2CE-4B82-1B5E-851406270324}"/>
              </a:ext>
            </a:extLst>
          </p:cNvPr>
          <p:cNvSpPr/>
          <p:nvPr/>
        </p:nvSpPr>
        <p:spPr>
          <a:xfrm>
            <a:off x="7063540" y="4085958"/>
            <a:ext cx="458890" cy="150274"/>
          </a:xfrm>
          <a:custGeom>
            <a:avLst/>
            <a:gdLst>
              <a:gd name="connsiteX0" fmla="*/ 250728 w 256763"/>
              <a:gd name="connsiteY0" fmla="*/ 130576 h 130576"/>
              <a:gd name="connsiteX1" fmla="*/ 6035 w 256763"/>
              <a:gd name="connsiteY1" fmla="*/ 130576 h 130576"/>
              <a:gd name="connsiteX2" fmla="*/ 0 w 256763"/>
              <a:gd name="connsiteY2" fmla="*/ 124541 h 130576"/>
              <a:gd name="connsiteX3" fmla="*/ 0 w 256763"/>
              <a:gd name="connsiteY3" fmla="*/ 6035 h 130576"/>
              <a:gd name="connsiteX4" fmla="*/ 6035 w 256763"/>
              <a:gd name="connsiteY4" fmla="*/ 0 h 130576"/>
              <a:gd name="connsiteX5" fmla="*/ 250728 w 256763"/>
              <a:gd name="connsiteY5" fmla="*/ 0 h 130576"/>
              <a:gd name="connsiteX6" fmla="*/ 256763 w 256763"/>
              <a:gd name="connsiteY6" fmla="*/ 6035 h 130576"/>
              <a:gd name="connsiteX7" fmla="*/ 256763 w 256763"/>
              <a:gd name="connsiteY7" fmla="*/ 124541 h 130576"/>
              <a:gd name="connsiteX8" fmla="*/ 250728 w 256763"/>
              <a:gd name="connsiteY8" fmla="*/ 130576 h 13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763" h="130576">
                <a:moveTo>
                  <a:pt x="250728" y="130576"/>
                </a:moveTo>
                <a:lnTo>
                  <a:pt x="6035" y="130576"/>
                </a:lnTo>
                <a:cubicBezTo>
                  <a:pt x="2743" y="130576"/>
                  <a:pt x="0" y="127833"/>
                  <a:pt x="0" y="124541"/>
                </a:cubicBezTo>
                <a:lnTo>
                  <a:pt x="0" y="6035"/>
                </a:lnTo>
                <a:cubicBezTo>
                  <a:pt x="0" y="2743"/>
                  <a:pt x="2743" y="0"/>
                  <a:pt x="6035" y="0"/>
                </a:cubicBezTo>
                <a:lnTo>
                  <a:pt x="250728" y="0"/>
                </a:lnTo>
                <a:cubicBezTo>
                  <a:pt x="254020" y="0"/>
                  <a:pt x="256763" y="2743"/>
                  <a:pt x="256763" y="6035"/>
                </a:cubicBezTo>
                <a:lnTo>
                  <a:pt x="256763" y="124541"/>
                </a:lnTo>
                <a:cubicBezTo>
                  <a:pt x="256763" y="127833"/>
                  <a:pt x="254020" y="130576"/>
                  <a:pt x="250728" y="130576"/>
                </a:cubicBezTo>
                <a:close/>
              </a:path>
            </a:pathLst>
          </a:custGeom>
          <a:solidFill>
            <a:srgbClr val="006AD0"/>
          </a:solidFill>
          <a:ln w="273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zh-CN" altLang="en-US" sz="650" spc="0" baseline="0">
                <a:ln/>
                <a:solidFill>
                  <a:srgbClr val="FFFFFF"/>
                </a:solidFill>
                <a:latin typeface="Century Gothic" panose="020B0502020202020204" pitchFamily="34" charset="0"/>
                <a:sym typeface="ProximaNova-Semibold"/>
                <a:rtl val="0"/>
              </a:rPr>
              <a:t>Driver</a:t>
            </a:r>
          </a:p>
        </p:txBody>
      </p:sp>
      <p:sp>
        <p:nvSpPr>
          <p:cNvPr id="95" name="任意形状 85">
            <a:extLst>
              <a:ext uri="{FF2B5EF4-FFF2-40B4-BE49-F238E27FC236}">
                <a16:creationId xmlns:a16="http://schemas.microsoft.com/office/drawing/2014/main" id="{541CC999-AAC9-2B64-E137-6788205C26D3}"/>
              </a:ext>
            </a:extLst>
          </p:cNvPr>
          <p:cNvSpPr/>
          <p:nvPr/>
        </p:nvSpPr>
        <p:spPr>
          <a:xfrm>
            <a:off x="6483062" y="4400327"/>
            <a:ext cx="1619845" cy="238188"/>
          </a:xfrm>
          <a:custGeom>
            <a:avLst/>
            <a:gdLst>
              <a:gd name="connsiteX0" fmla="*/ 900318 w 906353"/>
              <a:gd name="connsiteY0" fmla="*/ 182149 h 182148"/>
              <a:gd name="connsiteX1" fmla="*/ 6035 w 906353"/>
              <a:gd name="connsiteY1" fmla="*/ 182149 h 182148"/>
              <a:gd name="connsiteX2" fmla="*/ 0 w 906353"/>
              <a:gd name="connsiteY2" fmla="*/ 176114 h 182148"/>
              <a:gd name="connsiteX3" fmla="*/ 0 w 906353"/>
              <a:gd name="connsiteY3" fmla="*/ 6035 h 182148"/>
              <a:gd name="connsiteX4" fmla="*/ 6035 w 906353"/>
              <a:gd name="connsiteY4" fmla="*/ 0 h 182148"/>
              <a:gd name="connsiteX5" fmla="*/ 900318 w 906353"/>
              <a:gd name="connsiteY5" fmla="*/ 0 h 182148"/>
              <a:gd name="connsiteX6" fmla="*/ 906353 w 906353"/>
              <a:gd name="connsiteY6" fmla="*/ 6035 h 182148"/>
              <a:gd name="connsiteX7" fmla="*/ 906353 w 906353"/>
              <a:gd name="connsiteY7" fmla="*/ 176114 h 182148"/>
              <a:gd name="connsiteX8" fmla="*/ 900318 w 906353"/>
              <a:gd name="connsiteY8" fmla="*/ 182149 h 18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6353" h="182148">
                <a:moveTo>
                  <a:pt x="900318" y="182149"/>
                </a:moveTo>
                <a:lnTo>
                  <a:pt x="6035" y="182149"/>
                </a:lnTo>
                <a:cubicBezTo>
                  <a:pt x="2743" y="182149"/>
                  <a:pt x="0" y="179405"/>
                  <a:pt x="0" y="176114"/>
                </a:cubicBezTo>
                <a:lnTo>
                  <a:pt x="0" y="6035"/>
                </a:lnTo>
                <a:cubicBezTo>
                  <a:pt x="0" y="2743"/>
                  <a:pt x="2743" y="0"/>
                  <a:pt x="6035" y="0"/>
                </a:cubicBezTo>
                <a:lnTo>
                  <a:pt x="900318" y="0"/>
                </a:lnTo>
                <a:cubicBezTo>
                  <a:pt x="903610" y="0"/>
                  <a:pt x="906353" y="2743"/>
                  <a:pt x="906353" y="6035"/>
                </a:cubicBezTo>
                <a:lnTo>
                  <a:pt x="906353" y="176114"/>
                </a:lnTo>
                <a:cubicBezTo>
                  <a:pt x="906353" y="179680"/>
                  <a:pt x="903610" y="182149"/>
                  <a:pt x="900318" y="182149"/>
                </a:cubicBezTo>
                <a:close/>
              </a:path>
            </a:pathLst>
          </a:custGeom>
          <a:solidFill>
            <a:srgbClr val="006AD0"/>
          </a:solidFill>
          <a:ln w="27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800">
              <a:latin typeface="Century Gothic" panose="020B0502020202020204" pitchFamily="34" charset="0"/>
            </a:endParaRPr>
          </a:p>
        </p:txBody>
      </p:sp>
      <p:sp>
        <p:nvSpPr>
          <p:cNvPr id="96" name="任意形状 86">
            <a:extLst>
              <a:ext uri="{FF2B5EF4-FFF2-40B4-BE49-F238E27FC236}">
                <a16:creationId xmlns:a16="http://schemas.microsoft.com/office/drawing/2014/main" id="{73B401E3-1058-54C0-D82A-5B2AA77EBA94}"/>
              </a:ext>
            </a:extLst>
          </p:cNvPr>
          <p:cNvSpPr/>
          <p:nvPr/>
        </p:nvSpPr>
        <p:spPr>
          <a:xfrm>
            <a:off x="6522284" y="4452061"/>
            <a:ext cx="377506" cy="151399"/>
          </a:xfrm>
          <a:custGeom>
            <a:avLst/>
            <a:gdLst>
              <a:gd name="connsiteX0" fmla="*/ 205191 w 211226"/>
              <a:gd name="connsiteY0" fmla="*/ 109179 h 109179"/>
              <a:gd name="connsiteX1" fmla="*/ 6035 w 211226"/>
              <a:gd name="connsiteY1" fmla="*/ 109179 h 109179"/>
              <a:gd name="connsiteX2" fmla="*/ 0 w 211226"/>
              <a:gd name="connsiteY2" fmla="*/ 103145 h 109179"/>
              <a:gd name="connsiteX3" fmla="*/ 0 w 211226"/>
              <a:gd name="connsiteY3" fmla="*/ 6035 h 109179"/>
              <a:gd name="connsiteX4" fmla="*/ 6035 w 211226"/>
              <a:gd name="connsiteY4" fmla="*/ 0 h 109179"/>
              <a:gd name="connsiteX5" fmla="*/ 205191 w 211226"/>
              <a:gd name="connsiteY5" fmla="*/ 0 h 109179"/>
              <a:gd name="connsiteX6" fmla="*/ 211226 w 211226"/>
              <a:gd name="connsiteY6" fmla="*/ 6035 h 109179"/>
              <a:gd name="connsiteX7" fmla="*/ 211226 w 211226"/>
              <a:gd name="connsiteY7" fmla="*/ 103145 h 109179"/>
              <a:gd name="connsiteX8" fmla="*/ 205191 w 211226"/>
              <a:gd name="connsiteY8" fmla="*/ 109179 h 10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226" h="109179">
                <a:moveTo>
                  <a:pt x="205191" y="109179"/>
                </a:moveTo>
                <a:lnTo>
                  <a:pt x="6035" y="109179"/>
                </a:lnTo>
                <a:cubicBezTo>
                  <a:pt x="2743" y="109179"/>
                  <a:pt x="0" y="106436"/>
                  <a:pt x="0" y="103145"/>
                </a:cubicBezTo>
                <a:lnTo>
                  <a:pt x="0" y="6035"/>
                </a:lnTo>
                <a:cubicBezTo>
                  <a:pt x="0" y="2743"/>
                  <a:pt x="2743" y="0"/>
                  <a:pt x="6035" y="0"/>
                </a:cubicBezTo>
                <a:lnTo>
                  <a:pt x="205191" y="0"/>
                </a:lnTo>
                <a:cubicBezTo>
                  <a:pt x="208483" y="0"/>
                  <a:pt x="211226" y="2743"/>
                  <a:pt x="211226" y="6035"/>
                </a:cubicBezTo>
                <a:lnTo>
                  <a:pt x="211226" y="103145"/>
                </a:lnTo>
                <a:cubicBezTo>
                  <a:pt x="211226" y="106436"/>
                  <a:pt x="208758" y="109179"/>
                  <a:pt x="205191" y="109179"/>
                </a:cubicBezTo>
                <a:close/>
              </a:path>
            </a:pathLst>
          </a:custGeom>
          <a:solidFill>
            <a:srgbClr val="FFFFFF"/>
          </a:solidFill>
          <a:ln w="27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650" spc="0" baseline="0">
              <a:ln/>
              <a:solidFill>
                <a:srgbClr val="006AD0"/>
              </a:solidFill>
              <a:latin typeface="Century Gothic" panose="020B0502020202020204" pitchFamily="34" charset="0"/>
              <a:sym typeface="ProximaNova-Semibold"/>
              <a:rtl val="0"/>
            </a:endParaRPr>
          </a:p>
        </p:txBody>
      </p:sp>
      <p:sp>
        <p:nvSpPr>
          <p:cNvPr id="97" name="任意形状 88">
            <a:extLst>
              <a:ext uri="{FF2B5EF4-FFF2-40B4-BE49-F238E27FC236}">
                <a16:creationId xmlns:a16="http://schemas.microsoft.com/office/drawing/2014/main" id="{F8C19117-8048-98A9-AB05-FB93BF7F522B}"/>
              </a:ext>
            </a:extLst>
          </p:cNvPr>
          <p:cNvSpPr/>
          <p:nvPr/>
        </p:nvSpPr>
        <p:spPr>
          <a:xfrm>
            <a:off x="7102272" y="4452061"/>
            <a:ext cx="377506" cy="151399"/>
          </a:xfrm>
          <a:custGeom>
            <a:avLst/>
            <a:gdLst>
              <a:gd name="connsiteX0" fmla="*/ 205191 w 211226"/>
              <a:gd name="connsiteY0" fmla="*/ 109179 h 109179"/>
              <a:gd name="connsiteX1" fmla="*/ 6035 w 211226"/>
              <a:gd name="connsiteY1" fmla="*/ 109179 h 109179"/>
              <a:gd name="connsiteX2" fmla="*/ 0 w 211226"/>
              <a:gd name="connsiteY2" fmla="*/ 103145 h 109179"/>
              <a:gd name="connsiteX3" fmla="*/ 0 w 211226"/>
              <a:gd name="connsiteY3" fmla="*/ 6035 h 109179"/>
              <a:gd name="connsiteX4" fmla="*/ 6035 w 211226"/>
              <a:gd name="connsiteY4" fmla="*/ 0 h 109179"/>
              <a:gd name="connsiteX5" fmla="*/ 205191 w 211226"/>
              <a:gd name="connsiteY5" fmla="*/ 0 h 109179"/>
              <a:gd name="connsiteX6" fmla="*/ 211226 w 211226"/>
              <a:gd name="connsiteY6" fmla="*/ 6035 h 109179"/>
              <a:gd name="connsiteX7" fmla="*/ 211226 w 211226"/>
              <a:gd name="connsiteY7" fmla="*/ 103145 h 109179"/>
              <a:gd name="connsiteX8" fmla="*/ 205191 w 211226"/>
              <a:gd name="connsiteY8" fmla="*/ 109179 h 10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226" h="109179">
                <a:moveTo>
                  <a:pt x="205191" y="109179"/>
                </a:moveTo>
                <a:lnTo>
                  <a:pt x="6035" y="109179"/>
                </a:lnTo>
                <a:cubicBezTo>
                  <a:pt x="2743" y="109179"/>
                  <a:pt x="0" y="106436"/>
                  <a:pt x="0" y="103145"/>
                </a:cubicBezTo>
                <a:lnTo>
                  <a:pt x="0" y="6035"/>
                </a:lnTo>
                <a:cubicBezTo>
                  <a:pt x="0" y="2743"/>
                  <a:pt x="2743" y="0"/>
                  <a:pt x="6035" y="0"/>
                </a:cubicBezTo>
                <a:lnTo>
                  <a:pt x="205191" y="0"/>
                </a:lnTo>
                <a:cubicBezTo>
                  <a:pt x="208483" y="0"/>
                  <a:pt x="211226" y="2743"/>
                  <a:pt x="211226" y="6035"/>
                </a:cubicBezTo>
                <a:lnTo>
                  <a:pt x="211226" y="103145"/>
                </a:lnTo>
                <a:cubicBezTo>
                  <a:pt x="211226" y="106436"/>
                  <a:pt x="208483" y="109179"/>
                  <a:pt x="205191" y="109179"/>
                </a:cubicBezTo>
                <a:close/>
              </a:path>
            </a:pathLst>
          </a:custGeom>
          <a:solidFill>
            <a:srgbClr val="FFFFFF"/>
          </a:solidFill>
          <a:ln w="27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800">
              <a:latin typeface="Century Gothic" panose="020B0502020202020204" pitchFamily="34" charset="0"/>
            </a:endParaRPr>
          </a:p>
        </p:txBody>
      </p:sp>
      <p:sp>
        <p:nvSpPr>
          <p:cNvPr id="98" name="任意形状 90">
            <a:extLst>
              <a:ext uri="{FF2B5EF4-FFF2-40B4-BE49-F238E27FC236}">
                <a16:creationId xmlns:a16="http://schemas.microsoft.com/office/drawing/2014/main" id="{F5D13A39-2F8A-65BF-A9D7-A633F07E152D}"/>
              </a:ext>
            </a:extLst>
          </p:cNvPr>
          <p:cNvSpPr/>
          <p:nvPr/>
        </p:nvSpPr>
        <p:spPr>
          <a:xfrm>
            <a:off x="7684219" y="4452061"/>
            <a:ext cx="377540" cy="151399"/>
          </a:xfrm>
          <a:custGeom>
            <a:avLst/>
            <a:gdLst>
              <a:gd name="connsiteX0" fmla="*/ 205466 w 211245"/>
              <a:gd name="connsiteY0" fmla="*/ 109179 h 109179"/>
              <a:gd name="connsiteX1" fmla="*/ 6035 w 211245"/>
              <a:gd name="connsiteY1" fmla="*/ 109179 h 109179"/>
              <a:gd name="connsiteX2" fmla="*/ 0 w 211245"/>
              <a:gd name="connsiteY2" fmla="*/ 103145 h 109179"/>
              <a:gd name="connsiteX3" fmla="*/ 0 w 211245"/>
              <a:gd name="connsiteY3" fmla="*/ 6035 h 109179"/>
              <a:gd name="connsiteX4" fmla="*/ 6035 w 211245"/>
              <a:gd name="connsiteY4" fmla="*/ 0 h 109179"/>
              <a:gd name="connsiteX5" fmla="*/ 205191 w 211245"/>
              <a:gd name="connsiteY5" fmla="*/ 0 h 109179"/>
              <a:gd name="connsiteX6" fmla="*/ 211226 w 211245"/>
              <a:gd name="connsiteY6" fmla="*/ 6035 h 109179"/>
              <a:gd name="connsiteX7" fmla="*/ 211226 w 211245"/>
              <a:gd name="connsiteY7" fmla="*/ 103145 h 109179"/>
              <a:gd name="connsiteX8" fmla="*/ 205466 w 211245"/>
              <a:gd name="connsiteY8" fmla="*/ 109179 h 10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245" h="109179">
                <a:moveTo>
                  <a:pt x="205466" y="109179"/>
                </a:moveTo>
                <a:lnTo>
                  <a:pt x="6035" y="109179"/>
                </a:lnTo>
                <a:cubicBezTo>
                  <a:pt x="2743" y="109179"/>
                  <a:pt x="0" y="106436"/>
                  <a:pt x="0" y="103145"/>
                </a:cubicBezTo>
                <a:lnTo>
                  <a:pt x="0" y="6035"/>
                </a:lnTo>
                <a:cubicBezTo>
                  <a:pt x="0" y="2743"/>
                  <a:pt x="2743" y="0"/>
                  <a:pt x="6035" y="0"/>
                </a:cubicBezTo>
                <a:lnTo>
                  <a:pt x="205191" y="0"/>
                </a:lnTo>
                <a:cubicBezTo>
                  <a:pt x="208483" y="0"/>
                  <a:pt x="211226" y="2743"/>
                  <a:pt x="211226" y="6035"/>
                </a:cubicBezTo>
                <a:lnTo>
                  <a:pt x="211226" y="103145"/>
                </a:lnTo>
                <a:cubicBezTo>
                  <a:pt x="211501" y="106436"/>
                  <a:pt x="208758" y="109179"/>
                  <a:pt x="205466" y="109179"/>
                </a:cubicBezTo>
                <a:close/>
              </a:path>
            </a:pathLst>
          </a:custGeom>
          <a:solidFill>
            <a:srgbClr val="FFFFFF"/>
          </a:solidFill>
          <a:ln w="27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800">
              <a:latin typeface="Century Gothic" panose="020B0502020202020204" pitchFamily="34" charset="0"/>
            </a:endParaRPr>
          </a:p>
        </p:txBody>
      </p:sp>
      <p:grpSp>
        <p:nvGrpSpPr>
          <p:cNvPr id="99" name="图形 6">
            <a:extLst>
              <a:ext uri="{FF2B5EF4-FFF2-40B4-BE49-F238E27FC236}">
                <a16:creationId xmlns:a16="http://schemas.microsoft.com/office/drawing/2014/main" id="{3BECA537-267C-7480-5C62-4A1083E97E84}"/>
              </a:ext>
            </a:extLst>
          </p:cNvPr>
          <p:cNvGrpSpPr/>
          <p:nvPr/>
        </p:nvGrpSpPr>
        <p:grpSpPr>
          <a:xfrm>
            <a:off x="6638478" y="4245124"/>
            <a:ext cx="1307544" cy="150274"/>
            <a:chOff x="4531004" y="4076278"/>
            <a:chExt cx="731611" cy="130576"/>
          </a:xfrm>
        </p:grpSpPr>
        <p:sp>
          <p:nvSpPr>
            <p:cNvPr id="100" name="任意形状 92">
              <a:extLst>
                <a:ext uri="{FF2B5EF4-FFF2-40B4-BE49-F238E27FC236}">
                  <a16:creationId xmlns:a16="http://schemas.microsoft.com/office/drawing/2014/main" id="{98C1E353-3DD3-AF2C-4785-9AA1CD2BC383}"/>
                </a:ext>
              </a:extLst>
            </p:cNvPr>
            <p:cNvSpPr/>
            <p:nvPr/>
          </p:nvSpPr>
          <p:spPr>
            <a:xfrm>
              <a:off x="4531004" y="4076278"/>
              <a:ext cx="81198" cy="130576"/>
            </a:xfrm>
            <a:custGeom>
              <a:avLst/>
              <a:gdLst>
                <a:gd name="connsiteX0" fmla="*/ 40599 w 81198"/>
                <a:gd name="connsiteY0" fmla="*/ 0 h 154990"/>
                <a:gd name="connsiteX1" fmla="*/ 0 w 81198"/>
                <a:gd name="connsiteY1" fmla="*/ 44714 h 154990"/>
                <a:gd name="connsiteX2" fmla="*/ 19202 w 81198"/>
                <a:gd name="connsiteY2" fmla="*/ 44714 h 154990"/>
                <a:gd name="connsiteX3" fmla="*/ 19202 w 81198"/>
                <a:gd name="connsiteY3" fmla="*/ 154991 h 154990"/>
                <a:gd name="connsiteX4" fmla="*/ 40599 w 81198"/>
                <a:gd name="connsiteY4" fmla="*/ 154991 h 154990"/>
                <a:gd name="connsiteX5" fmla="*/ 61996 w 81198"/>
                <a:gd name="connsiteY5" fmla="*/ 154991 h 154990"/>
                <a:gd name="connsiteX6" fmla="*/ 61996 w 81198"/>
                <a:gd name="connsiteY6" fmla="*/ 44714 h 154990"/>
                <a:gd name="connsiteX7" fmla="*/ 81199 w 81198"/>
                <a:gd name="connsiteY7" fmla="*/ 44714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198" h="154990">
                  <a:moveTo>
                    <a:pt x="40599" y="0"/>
                  </a:moveTo>
                  <a:lnTo>
                    <a:pt x="0" y="44714"/>
                  </a:lnTo>
                  <a:lnTo>
                    <a:pt x="19202" y="44714"/>
                  </a:lnTo>
                  <a:lnTo>
                    <a:pt x="19202" y="154991"/>
                  </a:lnTo>
                  <a:lnTo>
                    <a:pt x="40599" y="154991"/>
                  </a:lnTo>
                  <a:lnTo>
                    <a:pt x="61996" y="154991"/>
                  </a:lnTo>
                  <a:lnTo>
                    <a:pt x="61996" y="44714"/>
                  </a:lnTo>
                  <a:lnTo>
                    <a:pt x="81199" y="44714"/>
                  </a:lnTo>
                  <a:close/>
                </a:path>
              </a:pathLst>
            </a:custGeom>
            <a:gradFill>
              <a:gsLst>
                <a:gs pos="0">
                  <a:srgbClr val="44A437">
                    <a:alpha val="0"/>
                  </a:srgbClr>
                </a:gs>
                <a:gs pos="50000">
                  <a:srgbClr val="44A437">
                    <a:alpha val="49804"/>
                  </a:srgbClr>
                </a:gs>
                <a:gs pos="100000">
                  <a:srgbClr val="44A437"/>
                </a:gs>
              </a:gsLst>
              <a:lin ang="16200000" scaled="1"/>
            </a:gradFill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00">
                <a:latin typeface="Century Gothic" panose="020B0502020202020204" pitchFamily="34" charset="0"/>
              </a:endParaRPr>
            </a:p>
          </p:txBody>
        </p:sp>
        <p:sp>
          <p:nvSpPr>
            <p:cNvPr id="101" name="任意形状 93">
              <a:extLst>
                <a:ext uri="{FF2B5EF4-FFF2-40B4-BE49-F238E27FC236}">
                  <a16:creationId xmlns:a16="http://schemas.microsoft.com/office/drawing/2014/main" id="{3019B541-7549-647A-8B60-DF3686FF924D}"/>
                </a:ext>
              </a:extLst>
            </p:cNvPr>
            <p:cNvSpPr/>
            <p:nvPr/>
          </p:nvSpPr>
          <p:spPr>
            <a:xfrm>
              <a:off x="4855524" y="4076278"/>
              <a:ext cx="81198" cy="130576"/>
            </a:xfrm>
            <a:custGeom>
              <a:avLst/>
              <a:gdLst>
                <a:gd name="connsiteX0" fmla="*/ 40599 w 81198"/>
                <a:gd name="connsiteY0" fmla="*/ 0 h 154990"/>
                <a:gd name="connsiteX1" fmla="*/ 0 w 81198"/>
                <a:gd name="connsiteY1" fmla="*/ 44714 h 154990"/>
                <a:gd name="connsiteX2" fmla="*/ 19202 w 81198"/>
                <a:gd name="connsiteY2" fmla="*/ 44714 h 154990"/>
                <a:gd name="connsiteX3" fmla="*/ 19202 w 81198"/>
                <a:gd name="connsiteY3" fmla="*/ 154991 h 154990"/>
                <a:gd name="connsiteX4" fmla="*/ 40599 w 81198"/>
                <a:gd name="connsiteY4" fmla="*/ 154991 h 154990"/>
                <a:gd name="connsiteX5" fmla="*/ 61996 w 81198"/>
                <a:gd name="connsiteY5" fmla="*/ 154991 h 154990"/>
                <a:gd name="connsiteX6" fmla="*/ 61996 w 81198"/>
                <a:gd name="connsiteY6" fmla="*/ 44714 h 154990"/>
                <a:gd name="connsiteX7" fmla="*/ 81199 w 81198"/>
                <a:gd name="connsiteY7" fmla="*/ 44714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198" h="154990">
                  <a:moveTo>
                    <a:pt x="40599" y="0"/>
                  </a:moveTo>
                  <a:lnTo>
                    <a:pt x="0" y="44714"/>
                  </a:lnTo>
                  <a:lnTo>
                    <a:pt x="19202" y="44714"/>
                  </a:lnTo>
                  <a:lnTo>
                    <a:pt x="19202" y="154991"/>
                  </a:lnTo>
                  <a:lnTo>
                    <a:pt x="40599" y="154991"/>
                  </a:lnTo>
                  <a:lnTo>
                    <a:pt x="61996" y="154991"/>
                  </a:lnTo>
                  <a:lnTo>
                    <a:pt x="61996" y="44714"/>
                  </a:lnTo>
                  <a:lnTo>
                    <a:pt x="81199" y="44714"/>
                  </a:lnTo>
                  <a:close/>
                </a:path>
              </a:pathLst>
            </a:custGeom>
            <a:gradFill>
              <a:gsLst>
                <a:gs pos="0">
                  <a:srgbClr val="44A437">
                    <a:alpha val="0"/>
                  </a:srgbClr>
                </a:gs>
                <a:gs pos="50000">
                  <a:srgbClr val="44A437">
                    <a:alpha val="49804"/>
                  </a:srgbClr>
                </a:gs>
                <a:gs pos="100000">
                  <a:srgbClr val="44A437"/>
                </a:gs>
              </a:gsLst>
              <a:lin ang="16200000" scaled="1"/>
            </a:gradFill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00">
                <a:latin typeface="Century Gothic" panose="020B0502020202020204" pitchFamily="34" charset="0"/>
              </a:endParaRPr>
            </a:p>
          </p:txBody>
        </p:sp>
        <p:sp>
          <p:nvSpPr>
            <p:cNvPr id="102" name="任意形状 94">
              <a:extLst>
                <a:ext uri="{FF2B5EF4-FFF2-40B4-BE49-F238E27FC236}">
                  <a16:creationId xmlns:a16="http://schemas.microsoft.com/office/drawing/2014/main" id="{DEEFB12F-5A8E-8E5A-915E-4F043307D72E}"/>
                </a:ext>
              </a:extLst>
            </p:cNvPr>
            <p:cNvSpPr/>
            <p:nvPr/>
          </p:nvSpPr>
          <p:spPr>
            <a:xfrm>
              <a:off x="5181417" y="4076278"/>
              <a:ext cx="81198" cy="130576"/>
            </a:xfrm>
            <a:custGeom>
              <a:avLst/>
              <a:gdLst>
                <a:gd name="connsiteX0" fmla="*/ 40599 w 81198"/>
                <a:gd name="connsiteY0" fmla="*/ 0 h 154990"/>
                <a:gd name="connsiteX1" fmla="*/ 0 w 81198"/>
                <a:gd name="connsiteY1" fmla="*/ 44714 h 154990"/>
                <a:gd name="connsiteX2" fmla="*/ 18928 w 81198"/>
                <a:gd name="connsiteY2" fmla="*/ 44714 h 154990"/>
                <a:gd name="connsiteX3" fmla="*/ 18928 w 81198"/>
                <a:gd name="connsiteY3" fmla="*/ 154991 h 154990"/>
                <a:gd name="connsiteX4" fmla="*/ 40599 w 81198"/>
                <a:gd name="connsiteY4" fmla="*/ 154991 h 154990"/>
                <a:gd name="connsiteX5" fmla="*/ 61996 w 81198"/>
                <a:gd name="connsiteY5" fmla="*/ 154991 h 154990"/>
                <a:gd name="connsiteX6" fmla="*/ 61996 w 81198"/>
                <a:gd name="connsiteY6" fmla="*/ 44714 h 154990"/>
                <a:gd name="connsiteX7" fmla="*/ 81199 w 81198"/>
                <a:gd name="connsiteY7" fmla="*/ 44714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198" h="154990">
                  <a:moveTo>
                    <a:pt x="40599" y="0"/>
                  </a:moveTo>
                  <a:lnTo>
                    <a:pt x="0" y="44714"/>
                  </a:lnTo>
                  <a:lnTo>
                    <a:pt x="18928" y="44714"/>
                  </a:lnTo>
                  <a:lnTo>
                    <a:pt x="18928" y="154991"/>
                  </a:lnTo>
                  <a:lnTo>
                    <a:pt x="40599" y="154991"/>
                  </a:lnTo>
                  <a:lnTo>
                    <a:pt x="61996" y="154991"/>
                  </a:lnTo>
                  <a:lnTo>
                    <a:pt x="61996" y="44714"/>
                  </a:lnTo>
                  <a:lnTo>
                    <a:pt x="81199" y="44714"/>
                  </a:lnTo>
                  <a:close/>
                </a:path>
              </a:pathLst>
            </a:custGeom>
            <a:gradFill>
              <a:gsLst>
                <a:gs pos="0">
                  <a:srgbClr val="44A437">
                    <a:alpha val="0"/>
                  </a:srgbClr>
                </a:gs>
                <a:gs pos="50000">
                  <a:srgbClr val="44A437">
                    <a:alpha val="49804"/>
                  </a:srgbClr>
                </a:gs>
                <a:gs pos="100000">
                  <a:srgbClr val="44A437"/>
                </a:gs>
              </a:gsLst>
              <a:lin ang="16200000" scaled="1"/>
            </a:gradFill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00">
                <a:latin typeface="Century Gothic" panose="020B0502020202020204" pitchFamily="34" charset="0"/>
              </a:endParaRPr>
            </a:p>
          </p:txBody>
        </p:sp>
      </p:grpSp>
      <p:sp>
        <p:nvSpPr>
          <p:cNvPr id="103" name="任意形状 97">
            <a:extLst>
              <a:ext uri="{FF2B5EF4-FFF2-40B4-BE49-F238E27FC236}">
                <a16:creationId xmlns:a16="http://schemas.microsoft.com/office/drawing/2014/main" id="{D9286413-3DDA-03DD-068D-8C0FE7A9AFD2}"/>
              </a:ext>
            </a:extLst>
          </p:cNvPr>
          <p:cNvSpPr/>
          <p:nvPr/>
        </p:nvSpPr>
        <p:spPr>
          <a:xfrm>
            <a:off x="6531109" y="4701091"/>
            <a:ext cx="1520321" cy="3804"/>
          </a:xfrm>
          <a:custGeom>
            <a:avLst/>
            <a:gdLst>
              <a:gd name="connsiteX0" fmla="*/ 0 w 850666"/>
              <a:gd name="connsiteY0" fmla="*/ 0 h 2743"/>
              <a:gd name="connsiteX1" fmla="*/ 850666 w 850666"/>
              <a:gd name="connsiteY1" fmla="*/ 0 h 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0666" h="2743">
                <a:moveTo>
                  <a:pt x="0" y="0"/>
                </a:moveTo>
                <a:lnTo>
                  <a:pt x="850666" y="0"/>
                </a:lnTo>
              </a:path>
            </a:pathLst>
          </a:custGeom>
          <a:ln w="12700" cap="flat">
            <a:solidFill>
              <a:srgbClr val="42AD35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sz="800">
              <a:latin typeface="Century Gothic" panose="020B0502020202020204" pitchFamily="34" charset="0"/>
            </a:endParaRPr>
          </a:p>
        </p:txBody>
      </p:sp>
      <p:grpSp>
        <p:nvGrpSpPr>
          <p:cNvPr id="104" name="图形 6">
            <a:extLst>
              <a:ext uri="{FF2B5EF4-FFF2-40B4-BE49-F238E27FC236}">
                <a16:creationId xmlns:a16="http://schemas.microsoft.com/office/drawing/2014/main" id="{2C98CD9A-3AB6-29B4-61DF-794E85FB72D7}"/>
              </a:ext>
            </a:extLst>
          </p:cNvPr>
          <p:cNvGrpSpPr/>
          <p:nvPr/>
        </p:nvGrpSpPr>
        <p:grpSpPr>
          <a:xfrm>
            <a:off x="8822497" y="4253791"/>
            <a:ext cx="985480" cy="269005"/>
            <a:chOff x="6077429" y="4254920"/>
            <a:chExt cx="764638" cy="269005"/>
          </a:xfrm>
        </p:grpSpPr>
        <p:sp>
          <p:nvSpPr>
            <p:cNvPr id="105" name="任意形状 103">
              <a:extLst>
                <a:ext uri="{FF2B5EF4-FFF2-40B4-BE49-F238E27FC236}">
                  <a16:creationId xmlns:a16="http://schemas.microsoft.com/office/drawing/2014/main" id="{FFC21E52-6A8E-43DD-67A7-B98BAA6F44E3}"/>
                </a:ext>
              </a:extLst>
            </p:cNvPr>
            <p:cNvSpPr/>
            <p:nvPr/>
          </p:nvSpPr>
          <p:spPr>
            <a:xfrm>
              <a:off x="6077429" y="4254920"/>
              <a:ext cx="94008" cy="269005"/>
            </a:xfrm>
            <a:custGeom>
              <a:avLst/>
              <a:gdLst>
                <a:gd name="connsiteX0" fmla="*/ 40599 w 81198"/>
                <a:gd name="connsiteY0" fmla="*/ 371155 h 371155"/>
                <a:gd name="connsiteX1" fmla="*/ 0 w 81198"/>
                <a:gd name="connsiteY1" fmla="*/ 326441 h 371155"/>
                <a:gd name="connsiteX2" fmla="*/ 19202 w 81198"/>
                <a:gd name="connsiteY2" fmla="*/ 326441 h 371155"/>
                <a:gd name="connsiteX3" fmla="*/ 19202 w 81198"/>
                <a:gd name="connsiteY3" fmla="*/ 0 h 371155"/>
                <a:gd name="connsiteX4" fmla="*/ 40599 w 81198"/>
                <a:gd name="connsiteY4" fmla="*/ 0 h 371155"/>
                <a:gd name="connsiteX5" fmla="*/ 61996 w 81198"/>
                <a:gd name="connsiteY5" fmla="*/ 0 h 371155"/>
                <a:gd name="connsiteX6" fmla="*/ 61996 w 81198"/>
                <a:gd name="connsiteY6" fmla="*/ 326441 h 371155"/>
                <a:gd name="connsiteX7" fmla="*/ 81199 w 81198"/>
                <a:gd name="connsiteY7" fmla="*/ 326441 h 37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198" h="371155">
                  <a:moveTo>
                    <a:pt x="40599" y="371155"/>
                  </a:moveTo>
                  <a:lnTo>
                    <a:pt x="0" y="326441"/>
                  </a:lnTo>
                  <a:lnTo>
                    <a:pt x="19202" y="326441"/>
                  </a:lnTo>
                  <a:lnTo>
                    <a:pt x="19202" y="0"/>
                  </a:lnTo>
                  <a:lnTo>
                    <a:pt x="40599" y="0"/>
                  </a:lnTo>
                  <a:lnTo>
                    <a:pt x="61996" y="0"/>
                  </a:lnTo>
                  <a:lnTo>
                    <a:pt x="61996" y="326441"/>
                  </a:lnTo>
                  <a:lnTo>
                    <a:pt x="81199" y="326441"/>
                  </a:lnTo>
                  <a:close/>
                </a:path>
              </a:pathLst>
            </a:custGeom>
            <a:gradFill>
              <a:gsLst>
                <a:gs pos="0">
                  <a:srgbClr val="44A437">
                    <a:alpha val="0"/>
                  </a:srgbClr>
                </a:gs>
                <a:gs pos="50000">
                  <a:srgbClr val="44A437">
                    <a:alpha val="49804"/>
                  </a:srgbClr>
                </a:gs>
                <a:gs pos="100000">
                  <a:srgbClr val="44A437"/>
                </a:gs>
              </a:gsLst>
              <a:lin ang="5400000" scaled="1"/>
            </a:gradFill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00">
                <a:latin typeface="Century Gothic" panose="020B0502020202020204" pitchFamily="34" charset="0"/>
              </a:endParaRPr>
            </a:p>
          </p:txBody>
        </p:sp>
        <p:sp>
          <p:nvSpPr>
            <p:cNvPr id="106" name="任意形状 104">
              <a:extLst>
                <a:ext uri="{FF2B5EF4-FFF2-40B4-BE49-F238E27FC236}">
                  <a16:creationId xmlns:a16="http://schemas.microsoft.com/office/drawing/2014/main" id="{00A7DC11-E869-9DE6-0835-D249810C38C6}"/>
                </a:ext>
              </a:extLst>
            </p:cNvPr>
            <p:cNvSpPr/>
            <p:nvPr/>
          </p:nvSpPr>
          <p:spPr>
            <a:xfrm>
              <a:off x="6412744" y="4254920"/>
              <a:ext cx="94008" cy="269005"/>
            </a:xfrm>
            <a:custGeom>
              <a:avLst/>
              <a:gdLst>
                <a:gd name="connsiteX0" fmla="*/ 40599 w 81198"/>
                <a:gd name="connsiteY0" fmla="*/ 371155 h 371155"/>
                <a:gd name="connsiteX1" fmla="*/ 0 w 81198"/>
                <a:gd name="connsiteY1" fmla="*/ 326441 h 371155"/>
                <a:gd name="connsiteX2" fmla="*/ 19202 w 81198"/>
                <a:gd name="connsiteY2" fmla="*/ 326441 h 371155"/>
                <a:gd name="connsiteX3" fmla="*/ 19202 w 81198"/>
                <a:gd name="connsiteY3" fmla="*/ 0 h 371155"/>
                <a:gd name="connsiteX4" fmla="*/ 40599 w 81198"/>
                <a:gd name="connsiteY4" fmla="*/ 0 h 371155"/>
                <a:gd name="connsiteX5" fmla="*/ 61996 w 81198"/>
                <a:gd name="connsiteY5" fmla="*/ 0 h 371155"/>
                <a:gd name="connsiteX6" fmla="*/ 61996 w 81198"/>
                <a:gd name="connsiteY6" fmla="*/ 326441 h 371155"/>
                <a:gd name="connsiteX7" fmla="*/ 81199 w 81198"/>
                <a:gd name="connsiteY7" fmla="*/ 326441 h 37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198" h="371155">
                  <a:moveTo>
                    <a:pt x="40599" y="371155"/>
                  </a:moveTo>
                  <a:lnTo>
                    <a:pt x="0" y="326441"/>
                  </a:lnTo>
                  <a:lnTo>
                    <a:pt x="19202" y="326441"/>
                  </a:lnTo>
                  <a:lnTo>
                    <a:pt x="19202" y="0"/>
                  </a:lnTo>
                  <a:lnTo>
                    <a:pt x="40599" y="0"/>
                  </a:lnTo>
                  <a:lnTo>
                    <a:pt x="61996" y="0"/>
                  </a:lnTo>
                  <a:lnTo>
                    <a:pt x="61996" y="326441"/>
                  </a:lnTo>
                  <a:lnTo>
                    <a:pt x="81199" y="326441"/>
                  </a:lnTo>
                  <a:close/>
                </a:path>
              </a:pathLst>
            </a:custGeom>
            <a:gradFill>
              <a:gsLst>
                <a:gs pos="0">
                  <a:srgbClr val="44A437">
                    <a:alpha val="0"/>
                  </a:srgbClr>
                </a:gs>
                <a:gs pos="50000">
                  <a:srgbClr val="44A437">
                    <a:alpha val="49804"/>
                  </a:srgbClr>
                </a:gs>
                <a:gs pos="100000">
                  <a:srgbClr val="44A437"/>
                </a:gs>
              </a:gsLst>
              <a:lin ang="5400000" scaled="1"/>
            </a:gradFill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00">
                <a:latin typeface="Century Gothic" panose="020B0502020202020204" pitchFamily="34" charset="0"/>
              </a:endParaRPr>
            </a:p>
          </p:txBody>
        </p:sp>
        <p:sp>
          <p:nvSpPr>
            <p:cNvPr id="107" name="任意形状 105">
              <a:extLst>
                <a:ext uri="{FF2B5EF4-FFF2-40B4-BE49-F238E27FC236}">
                  <a16:creationId xmlns:a16="http://schemas.microsoft.com/office/drawing/2014/main" id="{93327BD2-9317-604D-5FC1-B82ECACAD0A0}"/>
                </a:ext>
              </a:extLst>
            </p:cNvPr>
            <p:cNvSpPr/>
            <p:nvPr/>
          </p:nvSpPr>
          <p:spPr>
            <a:xfrm>
              <a:off x="6748059" y="4254920"/>
              <a:ext cx="94008" cy="269005"/>
            </a:xfrm>
            <a:custGeom>
              <a:avLst/>
              <a:gdLst>
                <a:gd name="connsiteX0" fmla="*/ 40599 w 81198"/>
                <a:gd name="connsiteY0" fmla="*/ 371155 h 371155"/>
                <a:gd name="connsiteX1" fmla="*/ 0 w 81198"/>
                <a:gd name="connsiteY1" fmla="*/ 326441 h 371155"/>
                <a:gd name="connsiteX2" fmla="*/ 19202 w 81198"/>
                <a:gd name="connsiteY2" fmla="*/ 326441 h 371155"/>
                <a:gd name="connsiteX3" fmla="*/ 19202 w 81198"/>
                <a:gd name="connsiteY3" fmla="*/ 0 h 371155"/>
                <a:gd name="connsiteX4" fmla="*/ 40599 w 81198"/>
                <a:gd name="connsiteY4" fmla="*/ 0 h 371155"/>
                <a:gd name="connsiteX5" fmla="*/ 62271 w 81198"/>
                <a:gd name="connsiteY5" fmla="*/ 0 h 371155"/>
                <a:gd name="connsiteX6" fmla="*/ 62271 w 81198"/>
                <a:gd name="connsiteY6" fmla="*/ 326441 h 371155"/>
                <a:gd name="connsiteX7" fmla="*/ 81199 w 81198"/>
                <a:gd name="connsiteY7" fmla="*/ 326441 h 37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198" h="371155">
                  <a:moveTo>
                    <a:pt x="40599" y="371155"/>
                  </a:moveTo>
                  <a:lnTo>
                    <a:pt x="0" y="326441"/>
                  </a:lnTo>
                  <a:lnTo>
                    <a:pt x="19202" y="326441"/>
                  </a:lnTo>
                  <a:lnTo>
                    <a:pt x="19202" y="0"/>
                  </a:lnTo>
                  <a:lnTo>
                    <a:pt x="40599" y="0"/>
                  </a:lnTo>
                  <a:lnTo>
                    <a:pt x="62271" y="0"/>
                  </a:lnTo>
                  <a:lnTo>
                    <a:pt x="62271" y="326441"/>
                  </a:lnTo>
                  <a:lnTo>
                    <a:pt x="81199" y="326441"/>
                  </a:lnTo>
                  <a:close/>
                </a:path>
              </a:pathLst>
            </a:custGeom>
            <a:gradFill>
              <a:gsLst>
                <a:gs pos="0">
                  <a:srgbClr val="44A437">
                    <a:alpha val="0"/>
                  </a:srgbClr>
                </a:gs>
                <a:gs pos="50000">
                  <a:srgbClr val="44A437">
                    <a:alpha val="49804"/>
                  </a:srgbClr>
                </a:gs>
                <a:gs pos="100000">
                  <a:srgbClr val="44A437"/>
                </a:gs>
              </a:gsLst>
              <a:lin ang="5400000" scaled="1"/>
            </a:gradFill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00">
                <a:latin typeface="Century Gothic" panose="020B0502020202020204" pitchFamily="34" charset="0"/>
              </a:endParaRPr>
            </a:p>
          </p:txBody>
        </p:sp>
      </p:grpSp>
      <p:sp>
        <p:nvSpPr>
          <p:cNvPr id="108" name="任意形状 106">
            <a:extLst>
              <a:ext uri="{FF2B5EF4-FFF2-40B4-BE49-F238E27FC236}">
                <a16:creationId xmlns:a16="http://schemas.microsoft.com/office/drawing/2014/main" id="{F9532061-EB82-0974-2B04-A5CDBD7F5C0B}"/>
              </a:ext>
            </a:extLst>
          </p:cNvPr>
          <p:cNvSpPr/>
          <p:nvPr/>
        </p:nvSpPr>
        <p:spPr>
          <a:xfrm>
            <a:off x="8790924" y="4554674"/>
            <a:ext cx="1048626" cy="562006"/>
          </a:xfrm>
          <a:custGeom>
            <a:avLst/>
            <a:gdLst>
              <a:gd name="connsiteX0" fmla="*/ 770291 w 813635"/>
              <a:gd name="connsiteY0" fmla="*/ 419435 h 419435"/>
              <a:gd name="connsiteX1" fmla="*/ 43617 w 813635"/>
              <a:gd name="connsiteY1" fmla="*/ 419435 h 419435"/>
              <a:gd name="connsiteX2" fmla="*/ 0 w 813635"/>
              <a:gd name="connsiteY2" fmla="*/ 375818 h 419435"/>
              <a:gd name="connsiteX3" fmla="*/ 0 w 813635"/>
              <a:gd name="connsiteY3" fmla="*/ 43617 h 419435"/>
              <a:gd name="connsiteX4" fmla="*/ 43617 w 813635"/>
              <a:gd name="connsiteY4" fmla="*/ 0 h 419435"/>
              <a:gd name="connsiteX5" fmla="*/ 770016 w 813635"/>
              <a:gd name="connsiteY5" fmla="*/ 0 h 419435"/>
              <a:gd name="connsiteX6" fmla="*/ 813633 w 813635"/>
              <a:gd name="connsiteY6" fmla="*/ 43617 h 419435"/>
              <a:gd name="connsiteX7" fmla="*/ 813633 w 813635"/>
              <a:gd name="connsiteY7" fmla="*/ 375818 h 419435"/>
              <a:gd name="connsiteX8" fmla="*/ 770291 w 813635"/>
              <a:gd name="connsiteY8" fmla="*/ 419435 h 41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635" h="419435">
                <a:moveTo>
                  <a:pt x="770291" y="419435"/>
                </a:moveTo>
                <a:lnTo>
                  <a:pt x="43617" y="419435"/>
                </a:lnTo>
                <a:cubicBezTo>
                  <a:pt x="19477" y="419435"/>
                  <a:pt x="0" y="399959"/>
                  <a:pt x="0" y="375818"/>
                </a:cubicBezTo>
                <a:lnTo>
                  <a:pt x="0" y="43617"/>
                </a:lnTo>
                <a:cubicBezTo>
                  <a:pt x="0" y="19477"/>
                  <a:pt x="19477" y="0"/>
                  <a:pt x="43617" y="0"/>
                </a:cubicBezTo>
                <a:lnTo>
                  <a:pt x="770016" y="0"/>
                </a:lnTo>
                <a:cubicBezTo>
                  <a:pt x="794156" y="0"/>
                  <a:pt x="813633" y="19477"/>
                  <a:pt x="813633" y="43617"/>
                </a:cubicBezTo>
                <a:lnTo>
                  <a:pt x="813633" y="375818"/>
                </a:lnTo>
                <a:cubicBezTo>
                  <a:pt x="813908" y="399684"/>
                  <a:pt x="794156" y="419435"/>
                  <a:pt x="770291" y="419435"/>
                </a:cubicBezTo>
                <a:close/>
              </a:path>
            </a:pathLst>
          </a:custGeom>
          <a:noFill/>
          <a:ln w="9525" cap="flat">
            <a:solidFill>
              <a:srgbClr val="006AD0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sz="800">
              <a:latin typeface="Century Gothic" panose="020B0502020202020204" pitchFamily="34" charset="0"/>
            </a:endParaRPr>
          </a:p>
        </p:txBody>
      </p:sp>
      <p:pic>
        <p:nvPicPr>
          <p:cNvPr id="109" name="图片 116" descr="图形用户界面&#10;&#10;描述已自动生成">
            <a:extLst>
              <a:ext uri="{FF2B5EF4-FFF2-40B4-BE49-F238E27FC236}">
                <a16:creationId xmlns:a16="http://schemas.microsoft.com/office/drawing/2014/main" id="{D4D219D8-0540-93E8-8132-26063A44202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804" y="4574960"/>
            <a:ext cx="992866" cy="496433"/>
          </a:xfrm>
          <a:prstGeom prst="rect">
            <a:avLst/>
          </a:prstGeom>
        </p:spPr>
      </p:pic>
      <p:pic>
        <p:nvPicPr>
          <p:cNvPr id="110" name="图片 118" descr="图片包含 监控, 屏幕, 黑暗, 电视&#10;&#10;描述已自动生成">
            <a:extLst>
              <a:ext uri="{FF2B5EF4-FFF2-40B4-BE49-F238E27FC236}">
                <a16:creationId xmlns:a16="http://schemas.microsoft.com/office/drawing/2014/main" id="{3BE863F3-A86B-8EDE-BEA2-664AC830CBD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r="12645" b="12557"/>
          <a:stretch/>
        </p:blipFill>
        <p:spPr>
          <a:xfrm>
            <a:off x="6939820" y="4706936"/>
            <a:ext cx="702247" cy="449965"/>
          </a:xfrm>
          <a:prstGeom prst="rect">
            <a:avLst/>
          </a:prstGeom>
        </p:spPr>
      </p:pic>
      <p:pic>
        <p:nvPicPr>
          <p:cNvPr id="111" name="图片 120" descr="黑白色的标志&#10;&#10;中度可信度描述已自动生成">
            <a:extLst>
              <a:ext uri="{FF2B5EF4-FFF2-40B4-BE49-F238E27FC236}">
                <a16:creationId xmlns:a16="http://schemas.microsoft.com/office/drawing/2014/main" id="{A68EB0B7-201D-5BC1-37EA-354B180758C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45" y="3872864"/>
            <a:ext cx="239046" cy="236200"/>
          </a:xfrm>
          <a:prstGeom prst="rect">
            <a:avLst/>
          </a:prstGeom>
        </p:spPr>
      </p:pic>
      <p:pic>
        <p:nvPicPr>
          <p:cNvPr id="112" name="图片 121" descr="黑白色的标志&#10;&#10;中度可信度描述已自动生成">
            <a:extLst>
              <a:ext uri="{FF2B5EF4-FFF2-40B4-BE49-F238E27FC236}">
                <a16:creationId xmlns:a16="http://schemas.microsoft.com/office/drawing/2014/main" id="{496ABA0F-9037-BDE6-F901-99FEDE6C3EA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933" y="3872864"/>
            <a:ext cx="239046" cy="236200"/>
          </a:xfrm>
          <a:prstGeom prst="rect">
            <a:avLst/>
          </a:prstGeom>
        </p:spPr>
      </p:pic>
      <p:pic>
        <p:nvPicPr>
          <p:cNvPr id="113" name="图片 122" descr="黑白色的标志&#10;&#10;中度可信度描述已自动生成">
            <a:extLst>
              <a:ext uri="{FF2B5EF4-FFF2-40B4-BE49-F238E27FC236}">
                <a16:creationId xmlns:a16="http://schemas.microsoft.com/office/drawing/2014/main" id="{87515B68-1D07-1310-22E8-2C608F2E106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421" y="3872864"/>
            <a:ext cx="239046" cy="236200"/>
          </a:xfrm>
          <a:prstGeom prst="rect">
            <a:avLst/>
          </a:prstGeom>
        </p:spPr>
      </p:pic>
      <p:sp>
        <p:nvSpPr>
          <p:cNvPr id="114" name="文本框 123">
            <a:extLst>
              <a:ext uri="{FF2B5EF4-FFF2-40B4-BE49-F238E27FC236}">
                <a16:creationId xmlns:a16="http://schemas.microsoft.com/office/drawing/2014/main" id="{59194141-1D0F-229B-571E-6FC771064073}"/>
              </a:ext>
            </a:extLst>
          </p:cNvPr>
          <p:cNvSpPr txBox="1"/>
          <p:nvPr/>
        </p:nvSpPr>
        <p:spPr>
          <a:xfrm>
            <a:off x="6501213" y="4431108"/>
            <a:ext cx="407484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50" spc="0" baseline="0">
                <a:ln/>
                <a:solidFill>
                  <a:srgbClr val="006AD0"/>
                </a:solidFill>
                <a:latin typeface="Century Gothic" panose="020B0502020202020204" pitchFamily="34" charset="0"/>
                <a:sym typeface="ProximaNova-Semibold"/>
                <a:rtl val="0"/>
              </a:rPr>
              <a:t>vGPU</a:t>
            </a:r>
          </a:p>
        </p:txBody>
      </p:sp>
      <p:sp>
        <p:nvSpPr>
          <p:cNvPr id="115" name="文本框 124">
            <a:extLst>
              <a:ext uri="{FF2B5EF4-FFF2-40B4-BE49-F238E27FC236}">
                <a16:creationId xmlns:a16="http://schemas.microsoft.com/office/drawing/2014/main" id="{BA7BBBDF-0597-8A0D-2DDF-5473DE5CD335}"/>
              </a:ext>
            </a:extLst>
          </p:cNvPr>
          <p:cNvSpPr txBox="1"/>
          <p:nvPr/>
        </p:nvSpPr>
        <p:spPr>
          <a:xfrm>
            <a:off x="7084960" y="4431108"/>
            <a:ext cx="407484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50" spc="0" baseline="0">
                <a:ln/>
                <a:solidFill>
                  <a:srgbClr val="006AD0"/>
                </a:solidFill>
                <a:latin typeface="Century Gothic" panose="020B0502020202020204" pitchFamily="34" charset="0"/>
                <a:sym typeface="ProximaNova-Semibold"/>
                <a:rtl val="0"/>
              </a:rPr>
              <a:t>vGPU</a:t>
            </a:r>
          </a:p>
        </p:txBody>
      </p:sp>
      <p:sp>
        <p:nvSpPr>
          <p:cNvPr id="116" name="文本框 125">
            <a:extLst>
              <a:ext uri="{FF2B5EF4-FFF2-40B4-BE49-F238E27FC236}">
                <a16:creationId xmlns:a16="http://schemas.microsoft.com/office/drawing/2014/main" id="{C227900D-8AFA-0A84-BACB-092A1F41FE92}"/>
              </a:ext>
            </a:extLst>
          </p:cNvPr>
          <p:cNvSpPr txBox="1"/>
          <p:nvPr/>
        </p:nvSpPr>
        <p:spPr>
          <a:xfrm>
            <a:off x="7668707" y="4431108"/>
            <a:ext cx="407484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50" spc="0" baseline="0">
                <a:ln/>
                <a:solidFill>
                  <a:srgbClr val="006AD0"/>
                </a:solidFill>
                <a:latin typeface="Century Gothic" panose="020B0502020202020204" pitchFamily="34" charset="0"/>
                <a:sym typeface="ProximaNova-Semibold"/>
                <a:rtl val="0"/>
              </a:rPr>
              <a:t>vGPU</a:t>
            </a:r>
          </a:p>
        </p:txBody>
      </p:sp>
      <p:sp>
        <p:nvSpPr>
          <p:cNvPr id="117" name="任意形状 53">
            <a:extLst>
              <a:ext uri="{FF2B5EF4-FFF2-40B4-BE49-F238E27FC236}">
                <a16:creationId xmlns:a16="http://schemas.microsoft.com/office/drawing/2014/main" id="{E860B02D-709C-4D2E-0A9A-D3A87AF5EE44}"/>
              </a:ext>
            </a:extLst>
          </p:cNvPr>
          <p:cNvSpPr/>
          <p:nvPr/>
        </p:nvSpPr>
        <p:spPr>
          <a:xfrm>
            <a:off x="6360281" y="3631499"/>
            <a:ext cx="1874512" cy="171511"/>
          </a:xfrm>
          <a:custGeom>
            <a:avLst/>
            <a:gdLst>
              <a:gd name="connsiteX0" fmla="*/ 0 w 1454444"/>
              <a:gd name="connsiteY0" fmla="*/ 0 h 123718"/>
              <a:gd name="connsiteX1" fmla="*/ 1454445 w 1454444"/>
              <a:gd name="connsiteY1" fmla="*/ 0 h 123718"/>
              <a:gd name="connsiteX2" fmla="*/ 1454445 w 1454444"/>
              <a:gd name="connsiteY2" fmla="*/ 123718 h 123718"/>
              <a:gd name="connsiteX3" fmla="*/ 0 w 1454444"/>
              <a:gd name="connsiteY3" fmla="*/ 123718 h 123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4444" h="123718">
                <a:moveTo>
                  <a:pt x="0" y="0"/>
                </a:moveTo>
                <a:lnTo>
                  <a:pt x="1454445" y="0"/>
                </a:lnTo>
                <a:lnTo>
                  <a:pt x="1454445" y="123718"/>
                </a:lnTo>
                <a:lnTo>
                  <a:pt x="0" y="123718"/>
                </a:lnTo>
                <a:close/>
              </a:path>
            </a:pathLst>
          </a:custGeom>
          <a:solidFill>
            <a:srgbClr val="10B8B3"/>
          </a:solidFill>
          <a:ln w="273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zh-CN" altLang="en-US" sz="650" b="1" spc="0" baseline="0">
                <a:ln/>
                <a:solidFill>
                  <a:srgbClr val="FFFFFF"/>
                </a:solidFill>
                <a:latin typeface="Century Gothic" panose="020B0502020202020204" pitchFamily="34" charset="0"/>
                <a:sym typeface="ProximaNova-Bold"/>
                <a:rtl val="0"/>
              </a:rPr>
              <a:t>vGPU Solution</a:t>
            </a:r>
          </a:p>
        </p:txBody>
      </p:sp>
      <p:sp>
        <p:nvSpPr>
          <p:cNvPr id="118" name="任意形状 73">
            <a:extLst>
              <a:ext uri="{FF2B5EF4-FFF2-40B4-BE49-F238E27FC236}">
                <a16:creationId xmlns:a16="http://schemas.microsoft.com/office/drawing/2014/main" id="{D35E8B5E-114C-B287-DBBA-27D280BD94FF}"/>
              </a:ext>
            </a:extLst>
          </p:cNvPr>
          <p:cNvSpPr/>
          <p:nvPr/>
        </p:nvSpPr>
        <p:spPr>
          <a:xfrm>
            <a:off x="8377981" y="3637670"/>
            <a:ext cx="1874512" cy="165340"/>
          </a:xfrm>
          <a:custGeom>
            <a:avLst/>
            <a:gdLst>
              <a:gd name="connsiteX0" fmla="*/ 0 w 1454444"/>
              <a:gd name="connsiteY0" fmla="*/ 0 h 123718"/>
              <a:gd name="connsiteX1" fmla="*/ 1454445 w 1454444"/>
              <a:gd name="connsiteY1" fmla="*/ 0 h 123718"/>
              <a:gd name="connsiteX2" fmla="*/ 1454445 w 1454444"/>
              <a:gd name="connsiteY2" fmla="*/ 123718 h 123718"/>
              <a:gd name="connsiteX3" fmla="*/ 0 w 1454444"/>
              <a:gd name="connsiteY3" fmla="*/ 123718 h 123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4444" h="123718">
                <a:moveTo>
                  <a:pt x="0" y="0"/>
                </a:moveTo>
                <a:lnTo>
                  <a:pt x="1454445" y="0"/>
                </a:lnTo>
                <a:lnTo>
                  <a:pt x="1454445" y="123718"/>
                </a:lnTo>
                <a:lnTo>
                  <a:pt x="0" y="123718"/>
                </a:lnTo>
                <a:close/>
              </a:path>
            </a:pathLst>
          </a:custGeom>
          <a:solidFill>
            <a:srgbClr val="37CEFF"/>
          </a:solidFill>
          <a:ln w="2738" cap="flat">
            <a:noFill/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zh-CN" altLang="en-US" sz="700" b="1" spc="0" baseline="0">
              <a:ln/>
              <a:solidFill>
                <a:srgbClr val="FFFFFF"/>
              </a:solidFill>
              <a:latin typeface="Century Gothic" panose="020B0502020202020204" pitchFamily="34" charset="0"/>
              <a:sym typeface="ProximaNova-Bold"/>
              <a:rtl val="0"/>
            </a:endParaRPr>
          </a:p>
        </p:txBody>
      </p:sp>
      <p:sp>
        <p:nvSpPr>
          <p:cNvPr id="119" name="文本框 126">
            <a:extLst>
              <a:ext uri="{FF2B5EF4-FFF2-40B4-BE49-F238E27FC236}">
                <a16:creationId xmlns:a16="http://schemas.microsoft.com/office/drawing/2014/main" id="{43C24590-BD4C-2E34-D129-BFA442EFC069}"/>
              </a:ext>
            </a:extLst>
          </p:cNvPr>
          <p:cNvSpPr txBox="1"/>
          <p:nvPr/>
        </p:nvSpPr>
        <p:spPr>
          <a:xfrm>
            <a:off x="8370650" y="3631714"/>
            <a:ext cx="1896274" cy="252377"/>
          </a:xfrm>
          <a:prstGeom prst="rect">
            <a:avLst/>
          </a:prstGeom>
          <a:solidFill>
            <a:srgbClr val="10B8B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650" b="1" spc="0" baseline="0" dirty="0">
                <a:ln/>
                <a:solidFill>
                  <a:srgbClr val="FFFFFF"/>
                </a:solidFill>
                <a:latin typeface="Century Gothic" panose="020B0502020202020204" pitchFamily="34" charset="0"/>
                <a:sym typeface="ProximaNova-Bold"/>
                <a:rtl val="0"/>
              </a:rPr>
              <a:t>Unified Physical 3D</a:t>
            </a:r>
            <a:r>
              <a:rPr lang="en-US" altLang="zh-CN" sz="650" b="1" spc="0" baseline="0" dirty="0">
                <a:ln/>
                <a:solidFill>
                  <a:srgbClr val="FFFFFF"/>
                </a:solidFill>
                <a:latin typeface="Century Gothic" panose="020B0502020202020204" pitchFamily="34" charset="0"/>
                <a:sym typeface="ProximaNova-Bold"/>
                <a:rtl val="0"/>
              </a:rPr>
              <a:t> </a:t>
            </a:r>
            <a:r>
              <a:rPr lang="zh-CN" altLang="en-US" sz="650" b="1" spc="0" baseline="0" dirty="0">
                <a:ln/>
                <a:solidFill>
                  <a:srgbClr val="FFFFFF"/>
                </a:solidFill>
                <a:latin typeface="Century Gothic" panose="020B0502020202020204" pitchFamily="34" charset="0"/>
                <a:sym typeface="ProximaNova-Bold"/>
                <a:rtl val="0"/>
              </a:rPr>
              <a:t>Workspace</a:t>
            </a:r>
            <a:r>
              <a:rPr lang="en-US" altLang="zh-CN" sz="650" b="1" dirty="0">
                <a:ln/>
                <a:solidFill>
                  <a:srgbClr val="FFFFFF"/>
                </a:solidFill>
                <a:latin typeface="Century Gothic" panose="020B0502020202020204" pitchFamily="34" charset="0"/>
                <a:sym typeface="ProximaNova-Bold"/>
                <a:rtl val="0"/>
              </a:rPr>
              <a:t> </a:t>
            </a:r>
            <a:r>
              <a:rPr lang="zh-CN" altLang="en-US" sz="650" b="1" spc="0" baseline="0" dirty="0">
                <a:ln/>
                <a:solidFill>
                  <a:srgbClr val="FFFFFF"/>
                </a:solidFill>
                <a:latin typeface="Century Gothic" panose="020B0502020202020204" pitchFamily="34" charset="0"/>
                <a:sym typeface="ProximaNova-Bold"/>
                <a:rtl val="0"/>
              </a:rPr>
              <a:t>Management</a:t>
            </a:r>
          </a:p>
        </p:txBody>
      </p:sp>
      <p:grpSp>
        <p:nvGrpSpPr>
          <p:cNvPr id="120" name="组合 128">
            <a:extLst>
              <a:ext uri="{FF2B5EF4-FFF2-40B4-BE49-F238E27FC236}">
                <a16:creationId xmlns:a16="http://schemas.microsoft.com/office/drawing/2014/main" id="{56996615-9825-60C7-64F4-06F20E3533D3}"/>
              </a:ext>
            </a:extLst>
          </p:cNvPr>
          <p:cNvGrpSpPr/>
          <p:nvPr/>
        </p:nvGrpSpPr>
        <p:grpSpPr>
          <a:xfrm>
            <a:off x="9100539" y="3875309"/>
            <a:ext cx="433002" cy="396000"/>
            <a:chOff x="8666046" y="4071510"/>
            <a:chExt cx="412557" cy="377302"/>
          </a:xfrm>
        </p:grpSpPr>
        <p:pic>
          <p:nvPicPr>
            <p:cNvPr id="121" name="图片 112" descr="电脑的屏幕&#10;&#10;描述已自动生成">
              <a:extLst>
                <a:ext uri="{FF2B5EF4-FFF2-40B4-BE49-F238E27FC236}">
                  <a16:creationId xmlns:a16="http://schemas.microsoft.com/office/drawing/2014/main" id="{F8EA82E5-2857-F77A-3715-036CFA745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4554" y="4071510"/>
              <a:ext cx="374049" cy="377302"/>
            </a:xfrm>
            <a:prstGeom prst="rect">
              <a:avLst/>
            </a:prstGeom>
          </p:spPr>
        </p:pic>
        <p:pic>
          <p:nvPicPr>
            <p:cNvPr id="122" name="图片 127" descr="图片包含 监控, 屏幕, 黑暗, 电视&#10;&#10;描述已自动生成">
              <a:extLst>
                <a:ext uri="{FF2B5EF4-FFF2-40B4-BE49-F238E27FC236}">
                  <a16:creationId xmlns:a16="http://schemas.microsoft.com/office/drawing/2014/main" id="{AA7E6FDF-462F-2B0E-475D-E6B6ABB70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1" r="12645" b="12557"/>
            <a:stretch/>
          </p:blipFill>
          <p:spPr>
            <a:xfrm>
              <a:off x="8666046" y="4309623"/>
              <a:ext cx="157513" cy="100927"/>
            </a:xfrm>
            <a:prstGeom prst="rect">
              <a:avLst/>
            </a:prstGeom>
          </p:spPr>
        </p:pic>
      </p:grpSp>
      <p:grpSp>
        <p:nvGrpSpPr>
          <p:cNvPr id="123" name="组合 129">
            <a:extLst>
              <a:ext uri="{FF2B5EF4-FFF2-40B4-BE49-F238E27FC236}">
                <a16:creationId xmlns:a16="http://schemas.microsoft.com/office/drawing/2014/main" id="{C718B1B9-EF5D-1B6A-FBC9-C20808474FBC}"/>
              </a:ext>
            </a:extLst>
          </p:cNvPr>
          <p:cNvGrpSpPr/>
          <p:nvPr/>
        </p:nvGrpSpPr>
        <p:grpSpPr>
          <a:xfrm>
            <a:off x="9534367" y="3875309"/>
            <a:ext cx="433002" cy="396000"/>
            <a:chOff x="8666046" y="4071510"/>
            <a:chExt cx="412557" cy="377302"/>
          </a:xfrm>
        </p:grpSpPr>
        <p:pic>
          <p:nvPicPr>
            <p:cNvPr id="124" name="图片 130" descr="电脑的屏幕&#10;&#10;描述已自动生成">
              <a:extLst>
                <a:ext uri="{FF2B5EF4-FFF2-40B4-BE49-F238E27FC236}">
                  <a16:creationId xmlns:a16="http://schemas.microsoft.com/office/drawing/2014/main" id="{21A36622-6F06-0734-9F1E-12F97FCD6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4554" y="4071510"/>
              <a:ext cx="374049" cy="377302"/>
            </a:xfrm>
            <a:prstGeom prst="rect">
              <a:avLst/>
            </a:prstGeom>
          </p:spPr>
        </p:pic>
        <p:pic>
          <p:nvPicPr>
            <p:cNvPr id="125" name="图片 131" descr="图片包含 监控, 屏幕, 黑暗, 电视&#10;&#10;描述已自动生成">
              <a:extLst>
                <a:ext uri="{FF2B5EF4-FFF2-40B4-BE49-F238E27FC236}">
                  <a16:creationId xmlns:a16="http://schemas.microsoft.com/office/drawing/2014/main" id="{AD6C0755-F9AD-5680-7535-4D76BE0E2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1" r="12645" b="12557"/>
            <a:stretch/>
          </p:blipFill>
          <p:spPr>
            <a:xfrm>
              <a:off x="8666046" y="4309623"/>
              <a:ext cx="157513" cy="100927"/>
            </a:xfrm>
            <a:prstGeom prst="rect">
              <a:avLst/>
            </a:prstGeom>
          </p:spPr>
        </p:pic>
      </p:grpSp>
      <p:grpSp>
        <p:nvGrpSpPr>
          <p:cNvPr id="126" name="组合 132">
            <a:extLst>
              <a:ext uri="{FF2B5EF4-FFF2-40B4-BE49-F238E27FC236}">
                <a16:creationId xmlns:a16="http://schemas.microsoft.com/office/drawing/2014/main" id="{FAD9A982-CC29-80DF-42BB-B8783500CFB8}"/>
              </a:ext>
            </a:extLst>
          </p:cNvPr>
          <p:cNvGrpSpPr/>
          <p:nvPr/>
        </p:nvGrpSpPr>
        <p:grpSpPr>
          <a:xfrm>
            <a:off x="8666711" y="3875309"/>
            <a:ext cx="433002" cy="396000"/>
            <a:chOff x="8666046" y="4071510"/>
            <a:chExt cx="412557" cy="377302"/>
          </a:xfrm>
        </p:grpSpPr>
        <p:pic>
          <p:nvPicPr>
            <p:cNvPr id="127" name="图片 133" descr="电脑的屏幕&#10;&#10;描述已自动生成">
              <a:extLst>
                <a:ext uri="{FF2B5EF4-FFF2-40B4-BE49-F238E27FC236}">
                  <a16:creationId xmlns:a16="http://schemas.microsoft.com/office/drawing/2014/main" id="{30511901-09A1-3B6F-EB62-E490EB45B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4554" y="4071510"/>
              <a:ext cx="374049" cy="377302"/>
            </a:xfrm>
            <a:prstGeom prst="rect">
              <a:avLst/>
            </a:prstGeom>
          </p:spPr>
        </p:pic>
        <p:pic>
          <p:nvPicPr>
            <p:cNvPr id="128" name="图片 134" descr="图片包含 监控, 屏幕, 黑暗, 电视&#10;&#10;描述已自动生成">
              <a:extLst>
                <a:ext uri="{FF2B5EF4-FFF2-40B4-BE49-F238E27FC236}">
                  <a16:creationId xmlns:a16="http://schemas.microsoft.com/office/drawing/2014/main" id="{6E01A30B-C897-E7DF-7E43-D920A9BE1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1" r="12645" b="12557"/>
            <a:stretch/>
          </p:blipFill>
          <p:spPr>
            <a:xfrm>
              <a:off x="8666046" y="4309623"/>
              <a:ext cx="157513" cy="100927"/>
            </a:xfrm>
            <a:prstGeom prst="rect">
              <a:avLst/>
            </a:prstGeom>
          </p:spPr>
        </p:pic>
      </p:grpSp>
      <p:cxnSp>
        <p:nvCxnSpPr>
          <p:cNvPr id="129" name="直线箭头连接符 135">
            <a:extLst>
              <a:ext uri="{FF2B5EF4-FFF2-40B4-BE49-F238E27FC236}">
                <a16:creationId xmlns:a16="http://schemas.microsoft.com/office/drawing/2014/main" id="{D634A6C8-2D09-3FA0-E37E-B9B96ACC9174}"/>
              </a:ext>
            </a:extLst>
          </p:cNvPr>
          <p:cNvCxnSpPr>
            <a:cxnSpLocks/>
          </p:cNvCxnSpPr>
          <p:nvPr/>
        </p:nvCxnSpPr>
        <p:spPr>
          <a:xfrm>
            <a:off x="7878588" y="4603213"/>
            <a:ext cx="0" cy="108000"/>
          </a:xfrm>
          <a:prstGeom prst="straightConnector1">
            <a:avLst/>
          </a:prstGeom>
          <a:ln>
            <a:solidFill>
              <a:srgbClr val="4DA840"/>
            </a:solidFill>
            <a:headEnd type="triangle" w="med" len="sm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圆角矩形 20">
            <a:extLst>
              <a:ext uri="{FF2B5EF4-FFF2-40B4-BE49-F238E27FC236}">
                <a16:creationId xmlns:a16="http://schemas.microsoft.com/office/drawing/2014/main" id="{D3DD4975-13EB-2D7D-EC78-1627BDFBF3E4}"/>
              </a:ext>
            </a:extLst>
          </p:cNvPr>
          <p:cNvSpPr/>
          <p:nvPr/>
        </p:nvSpPr>
        <p:spPr>
          <a:xfrm>
            <a:off x="2512888" y="2164963"/>
            <a:ext cx="680066" cy="330587"/>
          </a:xfrm>
          <a:prstGeom prst="roundRect">
            <a:avLst/>
          </a:prstGeom>
          <a:solidFill>
            <a:srgbClr val="0D70FF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900" dirty="0"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GPU</a:t>
            </a:r>
          </a:p>
          <a:p>
            <a:pPr algn="ctr"/>
            <a:r>
              <a:rPr kumimoji="1" lang="en-US" altLang="zh-CN" sz="900" dirty="0"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Driver</a:t>
            </a:r>
            <a:endParaRPr kumimoji="1" lang="zh-CN" altLang="en-US" sz="900" dirty="0"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2" name="圆角矩形 20">
            <a:extLst>
              <a:ext uri="{FF2B5EF4-FFF2-40B4-BE49-F238E27FC236}">
                <a16:creationId xmlns:a16="http://schemas.microsoft.com/office/drawing/2014/main" id="{222B41F7-089E-D0D1-EFFA-93B865A4E4A6}"/>
              </a:ext>
            </a:extLst>
          </p:cNvPr>
          <p:cNvSpPr/>
          <p:nvPr/>
        </p:nvSpPr>
        <p:spPr>
          <a:xfrm>
            <a:off x="3418809" y="2177878"/>
            <a:ext cx="680066" cy="330587"/>
          </a:xfrm>
          <a:prstGeom prst="roundRect">
            <a:avLst/>
          </a:prstGeom>
          <a:solidFill>
            <a:srgbClr val="0D70FF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900" dirty="0"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GPU</a:t>
            </a:r>
          </a:p>
          <a:p>
            <a:pPr algn="ctr"/>
            <a:r>
              <a:rPr kumimoji="1" lang="en-US" altLang="zh-CN" sz="900" dirty="0"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Driver</a:t>
            </a:r>
            <a:endParaRPr kumimoji="1" lang="zh-CN" altLang="en-US" sz="900" dirty="0"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3" name="圆角矩形 20">
            <a:extLst>
              <a:ext uri="{FF2B5EF4-FFF2-40B4-BE49-F238E27FC236}">
                <a16:creationId xmlns:a16="http://schemas.microsoft.com/office/drawing/2014/main" id="{B1FAB187-0460-EAA6-4A92-D73941655C57}"/>
              </a:ext>
            </a:extLst>
          </p:cNvPr>
          <p:cNvSpPr/>
          <p:nvPr/>
        </p:nvSpPr>
        <p:spPr>
          <a:xfrm>
            <a:off x="4294826" y="2158412"/>
            <a:ext cx="680066" cy="330587"/>
          </a:xfrm>
          <a:prstGeom prst="roundRect">
            <a:avLst/>
          </a:prstGeom>
          <a:solidFill>
            <a:srgbClr val="0D70FF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900" dirty="0"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GPU</a:t>
            </a:r>
          </a:p>
          <a:p>
            <a:pPr algn="ctr"/>
            <a:r>
              <a:rPr kumimoji="1" lang="en-US" altLang="zh-CN" sz="900" dirty="0"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Driver</a:t>
            </a:r>
            <a:endParaRPr kumimoji="1" lang="zh-CN" altLang="en-US" sz="900" dirty="0"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4" name="圆角矩形 20">
            <a:extLst>
              <a:ext uri="{FF2B5EF4-FFF2-40B4-BE49-F238E27FC236}">
                <a16:creationId xmlns:a16="http://schemas.microsoft.com/office/drawing/2014/main" id="{C962C4DA-BE41-86EC-EB4B-31DB238274A3}"/>
              </a:ext>
            </a:extLst>
          </p:cNvPr>
          <p:cNvSpPr/>
          <p:nvPr/>
        </p:nvSpPr>
        <p:spPr>
          <a:xfrm>
            <a:off x="5198917" y="2177877"/>
            <a:ext cx="680066" cy="330587"/>
          </a:xfrm>
          <a:prstGeom prst="roundRect">
            <a:avLst/>
          </a:prstGeom>
          <a:solidFill>
            <a:srgbClr val="0D70FF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900" dirty="0"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GPU</a:t>
            </a:r>
          </a:p>
          <a:p>
            <a:pPr algn="ctr"/>
            <a:r>
              <a:rPr kumimoji="1" lang="en-US" altLang="zh-CN" sz="900" dirty="0"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Driver</a:t>
            </a:r>
            <a:endParaRPr kumimoji="1" lang="zh-CN" altLang="en-US" sz="900" dirty="0"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624B1A-6302-2203-E2B5-01C59AAF036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93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596631F-88C5-2419-712C-D51CA7930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71FB67E-19B0-13B1-90CB-8367117F2DC6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Transmission Optimization Boost User Productivity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335F1173-CC26-0262-EC76-832371C2EC5F}"/>
              </a:ext>
            </a:extLst>
          </p:cNvPr>
          <p:cNvCxnSpPr>
            <a:cxnSpLocks/>
          </p:cNvCxnSpPr>
          <p:nvPr/>
        </p:nvCxnSpPr>
        <p:spPr>
          <a:xfrm>
            <a:off x="345230" y="809532"/>
            <a:ext cx="7208095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56C1451-85C8-9F1F-9968-1AFD28CAAC68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sp>
        <p:nvSpPr>
          <p:cNvPr id="161" name="任意形状 82">
            <a:extLst>
              <a:ext uri="{FF2B5EF4-FFF2-40B4-BE49-F238E27FC236}">
                <a16:creationId xmlns:a16="http://schemas.microsoft.com/office/drawing/2014/main" id="{C77D90F3-9659-1FC1-C28A-CA04206E39CE}"/>
              </a:ext>
            </a:extLst>
          </p:cNvPr>
          <p:cNvSpPr/>
          <p:nvPr/>
        </p:nvSpPr>
        <p:spPr>
          <a:xfrm>
            <a:off x="8126913" y="4533680"/>
            <a:ext cx="3351060" cy="1553780"/>
          </a:xfrm>
          <a:custGeom>
            <a:avLst/>
            <a:gdLst>
              <a:gd name="connsiteX0" fmla="*/ 0 w 1511285"/>
              <a:gd name="connsiteY0" fmla="*/ 0 h 1884930"/>
              <a:gd name="connsiteX1" fmla="*/ 1511286 w 1511285"/>
              <a:gd name="connsiteY1" fmla="*/ 0 h 1884930"/>
              <a:gd name="connsiteX2" fmla="*/ 1511286 w 1511285"/>
              <a:gd name="connsiteY2" fmla="*/ 1884930 h 1884930"/>
              <a:gd name="connsiteX3" fmla="*/ 0 w 1511285"/>
              <a:gd name="connsiteY3" fmla="*/ 1884930 h 188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1285" h="1884930">
                <a:moveTo>
                  <a:pt x="0" y="0"/>
                </a:moveTo>
                <a:lnTo>
                  <a:pt x="1511286" y="0"/>
                </a:lnTo>
                <a:lnTo>
                  <a:pt x="1511286" y="1884930"/>
                </a:lnTo>
                <a:lnTo>
                  <a:pt x="0" y="1884930"/>
                </a:lnTo>
                <a:close/>
              </a:path>
            </a:pathLst>
          </a:custGeom>
          <a:gradFill>
            <a:gsLst>
              <a:gs pos="0">
                <a:srgbClr val="1E73E1">
                  <a:alpha val="20000"/>
                </a:srgbClr>
              </a:gs>
              <a:gs pos="99000">
                <a:srgbClr val="1E73E1">
                  <a:alpha val="0"/>
                </a:srgbClr>
              </a:gs>
            </a:gsLst>
            <a:lin ang="5400000" scaled="0"/>
          </a:gradFill>
          <a:ln w="19050" cap="flat">
            <a:solidFill>
              <a:srgbClr val="E85037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1600">
              <a:latin typeface="Century Gothic" panose="020B0502020202020204" pitchFamily="34" charset="0"/>
            </a:endParaRPr>
          </a:p>
        </p:txBody>
      </p:sp>
      <p:sp>
        <p:nvSpPr>
          <p:cNvPr id="162" name="任意形状 82">
            <a:extLst>
              <a:ext uri="{FF2B5EF4-FFF2-40B4-BE49-F238E27FC236}">
                <a16:creationId xmlns:a16="http://schemas.microsoft.com/office/drawing/2014/main" id="{DD5F054A-1ABA-FC87-57DA-8C6ABF7A0F88}"/>
              </a:ext>
            </a:extLst>
          </p:cNvPr>
          <p:cNvSpPr/>
          <p:nvPr/>
        </p:nvSpPr>
        <p:spPr>
          <a:xfrm>
            <a:off x="704558" y="4533680"/>
            <a:ext cx="3351060" cy="1553780"/>
          </a:xfrm>
          <a:custGeom>
            <a:avLst/>
            <a:gdLst>
              <a:gd name="connsiteX0" fmla="*/ 0 w 1511285"/>
              <a:gd name="connsiteY0" fmla="*/ 0 h 1884930"/>
              <a:gd name="connsiteX1" fmla="*/ 1511286 w 1511285"/>
              <a:gd name="connsiteY1" fmla="*/ 0 h 1884930"/>
              <a:gd name="connsiteX2" fmla="*/ 1511286 w 1511285"/>
              <a:gd name="connsiteY2" fmla="*/ 1884930 h 1884930"/>
              <a:gd name="connsiteX3" fmla="*/ 0 w 1511285"/>
              <a:gd name="connsiteY3" fmla="*/ 1884930 h 188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1285" h="1884930">
                <a:moveTo>
                  <a:pt x="0" y="0"/>
                </a:moveTo>
                <a:lnTo>
                  <a:pt x="1511286" y="0"/>
                </a:lnTo>
                <a:lnTo>
                  <a:pt x="1511286" y="1884930"/>
                </a:lnTo>
                <a:lnTo>
                  <a:pt x="0" y="1884930"/>
                </a:lnTo>
                <a:close/>
              </a:path>
            </a:pathLst>
          </a:custGeom>
          <a:gradFill>
            <a:gsLst>
              <a:gs pos="0">
                <a:srgbClr val="1E73E1">
                  <a:alpha val="20000"/>
                </a:srgbClr>
              </a:gs>
              <a:gs pos="99000">
                <a:srgbClr val="1E73E1">
                  <a:alpha val="0"/>
                </a:srgbClr>
              </a:gs>
            </a:gsLst>
            <a:lin ang="5400000" scaled="0"/>
          </a:gradFill>
          <a:ln w="19050" cap="flat">
            <a:solidFill>
              <a:srgbClr val="10B8B3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1600">
              <a:latin typeface="Century Gothic" panose="020B0502020202020204" pitchFamily="34" charset="0"/>
            </a:endParaRPr>
          </a:p>
        </p:txBody>
      </p:sp>
      <p:sp>
        <p:nvSpPr>
          <p:cNvPr id="163" name="矩形 32">
            <a:extLst>
              <a:ext uri="{FF2B5EF4-FFF2-40B4-BE49-F238E27FC236}">
                <a16:creationId xmlns:a16="http://schemas.microsoft.com/office/drawing/2014/main" id="{D0BBAE8B-1F36-52F6-C2A2-6CC707D0D749}"/>
              </a:ext>
            </a:extLst>
          </p:cNvPr>
          <p:cNvSpPr/>
          <p:nvPr/>
        </p:nvSpPr>
        <p:spPr>
          <a:xfrm>
            <a:off x="4416050" y="4533680"/>
            <a:ext cx="3346985" cy="1553780"/>
          </a:xfrm>
          <a:prstGeom prst="rect">
            <a:avLst/>
          </a:prstGeom>
          <a:gradFill>
            <a:gsLst>
              <a:gs pos="0">
                <a:srgbClr val="027CFF">
                  <a:alpha val="20000"/>
                </a:srgbClr>
              </a:gs>
              <a:gs pos="100000">
                <a:srgbClr val="027CFF">
                  <a:alpha val="0"/>
                </a:srgbClr>
              </a:gs>
            </a:gsLst>
            <a:lin ang="5400000" scaled="1"/>
          </a:gradFill>
          <a:ln w="190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kumimoji="1" lang="zh-CN" altLang="en-US" sz="3200">
              <a:latin typeface="Century Gothic" panose="020B0502020202020204" pitchFamily="34" charset="0"/>
            </a:endParaRPr>
          </a:p>
        </p:txBody>
      </p:sp>
      <p:sp>
        <p:nvSpPr>
          <p:cNvPr id="164" name="右箭头 17">
            <a:extLst>
              <a:ext uri="{FF2B5EF4-FFF2-40B4-BE49-F238E27FC236}">
                <a16:creationId xmlns:a16="http://schemas.microsoft.com/office/drawing/2014/main" id="{9756999F-2C12-FF41-F45F-8A875432B716}"/>
              </a:ext>
            </a:extLst>
          </p:cNvPr>
          <p:cNvSpPr/>
          <p:nvPr/>
        </p:nvSpPr>
        <p:spPr>
          <a:xfrm rot="5400000">
            <a:off x="9521440" y="5059744"/>
            <a:ext cx="562006" cy="562242"/>
          </a:xfrm>
          <a:prstGeom prst="rightArrow">
            <a:avLst>
              <a:gd name="adj1" fmla="val 55230"/>
              <a:gd name="adj2" fmla="val 41798"/>
            </a:avLst>
          </a:prstGeom>
          <a:solidFill>
            <a:srgbClr val="E850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13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5" name="右箭头 18">
            <a:extLst>
              <a:ext uri="{FF2B5EF4-FFF2-40B4-BE49-F238E27FC236}">
                <a16:creationId xmlns:a16="http://schemas.microsoft.com/office/drawing/2014/main" id="{FEB51C81-2D11-72AE-1F93-B84302F4E83B}"/>
              </a:ext>
            </a:extLst>
          </p:cNvPr>
          <p:cNvSpPr/>
          <p:nvPr/>
        </p:nvSpPr>
        <p:spPr>
          <a:xfrm rot="5400000">
            <a:off x="5808539" y="5059744"/>
            <a:ext cx="562006" cy="562242"/>
          </a:xfrm>
          <a:prstGeom prst="rightArrow">
            <a:avLst>
              <a:gd name="adj1" fmla="val 55230"/>
              <a:gd name="adj2" fmla="val 41798"/>
            </a:avLst>
          </a:prstGeom>
          <a:solidFill>
            <a:srgbClr val="00B0F0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13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6" name="Rounded Rectangle 60">
            <a:extLst>
              <a:ext uri="{FF2B5EF4-FFF2-40B4-BE49-F238E27FC236}">
                <a16:creationId xmlns:a16="http://schemas.microsoft.com/office/drawing/2014/main" id="{603E593C-36BC-1DE0-9B76-ED231D45CA47}"/>
              </a:ext>
            </a:extLst>
          </p:cNvPr>
          <p:cNvSpPr/>
          <p:nvPr/>
        </p:nvSpPr>
        <p:spPr bwMode="auto">
          <a:xfrm>
            <a:off x="704558" y="3993315"/>
            <a:ext cx="3351060" cy="446282"/>
          </a:xfrm>
          <a:prstGeom prst="roundRect">
            <a:avLst/>
          </a:prstGeom>
          <a:solidFill>
            <a:srgbClr val="10B8B3"/>
          </a:solidFill>
          <a:ln w="12700">
            <a:noFill/>
            <a:headEnd type="none" w="med" len="med"/>
            <a:tailEnd type="none" w="med" len="med"/>
          </a:ln>
          <a:effectLst>
            <a:outerShdw blurRad="50800" dist="25400" dir="5400000" sx="99000" sy="99000" algn="t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>
            <a:bevelT w="31750" h="127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Low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Bandwidth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7" name="Rounded Rectangle 60">
            <a:extLst>
              <a:ext uri="{FF2B5EF4-FFF2-40B4-BE49-F238E27FC236}">
                <a16:creationId xmlns:a16="http://schemas.microsoft.com/office/drawing/2014/main" id="{8AD9B731-04E4-D58F-074E-2185DE025D2F}"/>
              </a:ext>
            </a:extLst>
          </p:cNvPr>
          <p:cNvSpPr/>
          <p:nvPr/>
        </p:nvSpPr>
        <p:spPr bwMode="auto">
          <a:xfrm>
            <a:off x="4414012" y="3991312"/>
            <a:ext cx="3351060" cy="446282"/>
          </a:xfrm>
          <a:prstGeom prst="roundRect">
            <a:avLst/>
          </a:prstGeom>
          <a:solidFill>
            <a:srgbClr val="00B0F0"/>
          </a:solidFill>
          <a:ln w="12700">
            <a:noFill/>
            <a:headEnd type="none" w="med" len="med"/>
            <a:tailEnd type="none" w="med" len="med"/>
          </a:ln>
          <a:effectLst>
            <a:outerShdw blurRad="50800" dist="25400" dir="5400000" sx="99000" sy="99000" algn="t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>
            <a:bevelT w="31750" h="127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entury Gothic" panose="020B0502020202020204" pitchFamily="34" charset="0"/>
              </a:rPr>
              <a:t>Low Interframe Space</a:t>
            </a:r>
            <a:endParaRPr lang="zh-CN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8" name="Rounded Rectangle 60">
            <a:extLst>
              <a:ext uri="{FF2B5EF4-FFF2-40B4-BE49-F238E27FC236}">
                <a16:creationId xmlns:a16="http://schemas.microsoft.com/office/drawing/2014/main" id="{A057C824-1F4E-8DB7-3840-7C12CFA3C7A2}"/>
              </a:ext>
            </a:extLst>
          </p:cNvPr>
          <p:cNvSpPr/>
          <p:nvPr/>
        </p:nvSpPr>
        <p:spPr bwMode="auto">
          <a:xfrm>
            <a:off x="8126913" y="3993313"/>
            <a:ext cx="3351060" cy="446282"/>
          </a:xfrm>
          <a:prstGeom prst="roundRect">
            <a:avLst/>
          </a:prstGeom>
          <a:solidFill>
            <a:srgbClr val="E85037"/>
          </a:solidFill>
          <a:ln w="12700">
            <a:noFill/>
            <a:headEnd type="none" w="med" len="med"/>
            <a:tailEnd type="none" w="med" len="med"/>
          </a:ln>
          <a:effectLst>
            <a:outerShdw blurRad="50800" dist="25400" dir="5400000" sx="99000" sy="99000" algn="t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>
            <a:bevelT w="31750" h="127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Low </a:t>
            </a:r>
            <a:r>
              <a:rPr lang="en-US" altLang="zh-CN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Cursor Lagging</a:t>
            </a:r>
            <a:endParaRPr lang="zh-CN" altLang="en-US" b="1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69" name="文本框 23">
            <a:extLst>
              <a:ext uri="{FF2B5EF4-FFF2-40B4-BE49-F238E27FC236}">
                <a16:creationId xmlns:a16="http://schemas.microsoft.com/office/drawing/2014/main" id="{BB559FD7-3E21-4507-80C6-6443E485046E}"/>
              </a:ext>
            </a:extLst>
          </p:cNvPr>
          <p:cNvSpPr txBox="1"/>
          <p:nvPr/>
        </p:nvSpPr>
        <p:spPr>
          <a:xfrm>
            <a:off x="1535768" y="5172845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10B8B3"/>
                </a:solidFill>
                <a:latin typeface="Century Gothic" panose="020B0502020202020204" pitchFamily="34" charset="0"/>
              </a:rPr>
              <a:t>3D &lt; 1.8Mbps</a:t>
            </a:r>
            <a:endParaRPr kumimoji="1" lang="zh-CN" altLang="en-US" b="1" dirty="0">
              <a:solidFill>
                <a:srgbClr val="10B8B3"/>
              </a:solidFill>
              <a:latin typeface="Century Gothic" panose="020B0502020202020204" pitchFamily="34" charset="0"/>
            </a:endParaRPr>
          </a:p>
        </p:txBody>
      </p:sp>
      <p:sp>
        <p:nvSpPr>
          <p:cNvPr id="170" name="文本框 24">
            <a:extLst>
              <a:ext uri="{FF2B5EF4-FFF2-40B4-BE49-F238E27FC236}">
                <a16:creationId xmlns:a16="http://schemas.microsoft.com/office/drawing/2014/main" id="{A0501F64-7764-2405-C77A-1390F5FE1F8B}"/>
              </a:ext>
            </a:extLst>
          </p:cNvPr>
          <p:cNvSpPr txBox="1"/>
          <p:nvPr/>
        </p:nvSpPr>
        <p:spPr>
          <a:xfrm>
            <a:off x="1604876" y="4640861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entury Gothic" panose="020B0502020202020204" pitchFamily="34" charset="0"/>
              </a:rPr>
              <a:t>2D &lt; 90Kbps</a:t>
            </a:r>
          </a:p>
        </p:txBody>
      </p:sp>
      <p:sp>
        <p:nvSpPr>
          <p:cNvPr id="171" name="文本框 25">
            <a:extLst>
              <a:ext uri="{FF2B5EF4-FFF2-40B4-BE49-F238E27FC236}">
                <a16:creationId xmlns:a16="http://schemas.microsoft.com/office/drawing/2014/main" id="{B4868A82-D96D-F41A-F7A3-D97A53F2620B}"/>
              </a:ext>
            </a:extLst>
          </p:cNvPr>
          <p:cNvSpPr txBox="1"/>
          <p:nvPr/>
        </p:nvSpPr>
        <p:spPr>
          <a:xfrm>
            <a:off x="5767979" y="5589531"/>
            <a:ext cx="643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B0F0"/>
                </a:solidFill>
                <a:latin typeface="Century Gothic" panose="020B0502020202020204" pitchFamily="34" charset="0"/>
              </a:rPr>
              <a:t>4MS</a:t>
            </a:r>
            <a:endParaRPr lang="zh-CN" altLang="en-US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2" name="文本框 26">
            <a:extLst>
              <a:ext uri="{FF2B5EF4-FFF2-40B4-BE49-F238E27FC236}">
                <a16:creationId xmlns:a16="http://schemas.microsoft.com/office/drawing/2014/main" id="{DFCD794E-DB1B-C72E-4C1A-546B29381412}"/>
              </a:ext>
            </a:extLst>
          </p:cNvPr>
          <p:cNvSpPr txBox="1"/>
          <p:nvPr/>
        </p:nvSpPr>
        <p:spPr>
          <a:xfrm>
            <a:off x="5703058" y="464086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entury Gothic" panose="020B0502020202020204" pitchFamily="34" charset="0"/>
              </a:rPr>
              <a:t>14MS</a:t>
            </a:r>
            <a:endParaRPr lang="zh-CN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3" name="文本框 33">
            <a:extLst>
              <a:ext uri="{FF2B5EF4-FFF2-40B4-BE49-F238E27FC236}">
                <a16:creationId xmlns:a16="http://schemas.microsoft.com/office/drawing/2014/main" id="{D4505601-F6C8-2861-EB37-20F588D9ECEC}"/>
              </a:ext>
            </a:extLst>
          </p:cNvPr>
          <p:cNvSpPr txBox="1"/>
          <p:nvPr/>
        </p:nvSpPr>
        <p:spPr>
          <a:xfrm>
            <a:off x="9354244" y="5589531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E85037"/>
                </a:solidFill>
                <a:latin typeface="Century Gothic" panose="020B0502020202020204" pitchFamily="34" charset="0"/>
              </a:rPr>
              <a:t>18 PXs</a:t>
            </a:r>
            <a:endParaRPr kumimoji="1" lang="zh-CN" altLang="en-US" b="1" dirty="0">
              <a:solidFill>
                <a:srgbClr val="E85037"/>
              </a:solidFill>
              <a:latin typeface="Century Gothic" panose="020B0502020202020204" pitchFamily="34" charset="0"/>
            </a:endParaRPr>
          </a:p>
        </p:txBody>
      </p:sp>
      <p:sp>
        <p:nvSpPr>
          <p:cNvPr id="174" name="文本框 34">
            <a:extLst>
              <a:ext uri="{FF2B5EF4-FFF2-40B4-BE49-F238E27FC236}">
                <a16:creationId xmlns:a16="http://schemas.microsoft.com/office/drawing/2014/main" id="{FF175401-38F6-4A4A-5428-48120311C18B}"/>
              </a:ext>
            </a:extLst>
          </p:cNvPr>
          <p:cNvSpPr txBox="1"/>
          <p:nvPr/>
        </p:nvSpPr>
        <p:spPr>
          <a:xfrm>
            <a:off x="9354244" y="4640861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  <a:latin typeface="Century Gothic" panose="020B0502020202020204" pitchFamily="34" charset="0"/>
              </a:rPr>
              <a:t>56 PXs</a:t>
            </a:r>
            <a:endParaRPr kumimoji="1" lang="zh-CN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5" name="Rounded Rectangle 60">
            <a:extLst>
              <a:ext uri="{FF2B5EF4-FFF2-40B4-BE49-F238E27FC236}">
                <a16:creationId xmlns:a16="http://schemas.microsoft.com/office/drawing/2014/main" id="{A2DDC4E5-151F-07EF-E66D-3A88405FA635}"/>
              </a:ext>
            </a:extLst>
          </p:cNvPr>
          <p:cNvSpPr/>
          <p:nvPr/>
        </p:nvSpPr>
        <p:spPr bwMode="auto">
          <a:xfrm>
            <a:off x="704558" y="3437024"/>
            <a:ext cx="10773415" cy="450000"/>
          </a:xfrm>
          <a:prstGeom prst="roundRect">
            <a:avLst/>
          </a:prstGeom>
          <a:solidFill>
            <a:srgbClr val="92D050"/>
          </a:solidFill>
          <a:ln w="12700">
            <a:noFill/>
            <a:headEnd type="none" w="med" len="med"/>
            <a:tailEnd type="none" w="med" len="med"/>
          </a:ln>
          <a:effectLst>
            <a:outerShdw blurRad="50800" dist="25400" dir="5400000" sx="99000" sy="99000" algn="t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>
            <a:bevelT w="31750" h="127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/>
            <a:r>
              <a:rPr lang="en-US" altLang="zh-CN" sz="2000" b="1" dirty="0" err="1">
                <a:latin typeface="Century Gothic" panose="020B0502020202020204" pitchFamily="34" charset="0"/>
                <a:ea typeface="微软雅黑" panose="020B0503020204020204" pitchFamily="34" charset="-122"/>
              </a:rPr>
              <a:t>NexaVM</a:t>
            </a:r>
            <a:r>
              <a:rPr lang="en-US" altLang="zh-CN" sz="20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atin typeface="Century Gothic" panose="020B0502020202020204" pitchFamily="34" charset="0"/>
                <a:ea typeface="微软雅黑" panose="020B0503020204020204" pitchFamily="34" charset="-122"/>
              </a:rPr>
              <a:t>xLink</a:t>
            </a:r>
            <a:r>
              <a:rPr lang="en-US" altLang="zh-CN" sz="20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Protocol</a:t>
            </a:r>
            <a:endParaRPr lang="zh-CN" altLang="en-US" sz="2000" b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76" name="组合 83">
            <a:extLst>
              <a:ext uri="{FF2B5EF4-FFF2-40B4-BE49-F238E27FC236}">
                <a16:creationId xmlns:a16="http://schemas.microsoft.com/office/drawing/2014/main" id="{162C1D5B-5A3D-51F7-B94C-8D8E7FF9CEB6}"/>
              </a:ext>
            </a:extLst>
          </p:cNvPr>
          <p:cNvGrpSpPr/>
          <p:nvPr/>
        </p:nvGrpSpPr>
        <p:grpSpPr>
          <a:xfrm>
            <a:off x="1168472" y="1227739"/>
            <a:ext cx="2414860" cy="2080685"/>
            <a:chOff x="1231544" y="1202338"/>
            <a:chExt cx="2297089" cy="1979211"/>
          </a:xfrm>
          <a:solidFill>
            <a:srgbClr val="10B8B3"/>
          </a:solidFill>
        </p:grpSpPr>
        <p:sp>
          <p:nvSpPr>
            <p:cNvPr id="177" name="矩形 40">
              <a:extLst>
                <a:ext uri="{FF2B5EF4-FFF2-40B4-BE49-F238E27FC236}">
                  <a16:creationId xmlns:a16="http://schemas.microsoft.com/office/drawing/2014/main" id="{6BD1AFA6-F784-BEF8-0A5E-EA54028DC62B}"/>
                </a:ext>
              </a:extLst>
            </p:cNvPr>
            <p:cNvSpPr/>
            <p:nvPr/>
          </p:nvSpPr>
          <p:spPr>
            <a:xfrm>
              <a:off x="1231544" y="2821549"/>
              <a:ext cx="2297088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latin typeface="Century Gothic" panose="020B0502020202020204" pitchFamily="34" charset="0"/>
                  <a:ea typeface="微软雅黑" panose="020B0503020204020204" pitchFamily="34" charset="-122"/>
                </a:rPr>
                <a:t>High Quality</a:t>
              </a:r>
              <a:endParaRPr lang="zh-CN" altLang="en-US" sz="1400" b="1" dirty="0">
                <a:latin typeface="Century Gothic" panose="020B0502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9" name="Rounded Rectangle 60">
              <a:extLst>
                <a:ext uri="{FF2B5EF4-FFF2-40B4-BE49-F238E27FC236}">
                  <a16:creationId xmlns:a16="http://schemas.microsoft.com/office/drawing/2014/main" id="{EE0C0A51-A1B7-3312-A897-BD81451D282A}"/>
                </a:ext>
              </a:extLst>
            </p:cNvPr>
            <p:cNvSpPr/>
            <p:nvPr/>
          </p:nvSpPr>
          <p:spPr bwMode="auto">
            <a:xfrm>
              <a:off x="1231544" y="1202338"/>
              <a:ext cx="2297089" cy="396000"/>
            </a:xfrm>
            <a:prstGeom prst="roundRect">
              <a:avLst>
                <a:gd name="adj" fmla="val 0"/>
              </a:avLst>
            </a:prstGeom>
            <a:grpFill/>
            <a:ln w="12700">
              <a:noFill/>
              <a:headEnd type="none" w="med" len="med"/>
              <a:tailEnd type="none" w="med" len="med"/>
            </a:ln>
            <a:effectLst>
              <a:outerShdw blurRad="50800" dist="25400" dir="5400000" sx="99000" sy="99000" algn="t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1750" h="127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91426" tIns="45713" rIns="91426" bIns="45713" anchor="ctr"/>
            <a:lstStyle/>
            <a:p>
              <a:pPr algn="ctr">
                <a:lnSpc>
                  <a:spcPct val="125000"/>
                </a:lnSpc>
              </a:pPr>
              <a:r>
                <a:rPr lang="en-US" altLang="zh-CN" sz="1800" b="1" dirty="0">
                  <a:latin typeface="Century Gothic" panose="020B0502020202020204" pitchFamily="34" charset="0"/>
                  <a:ea typeface="微软雅黑" panose="020B0503020204020204" pitchFamily="34" charset="-122"/>
                </a:rPr>
                <a:t>Lossless coding</a:t>
              </a:r>
            </a:p>
          </p:txBody>
        </p:sp>
      </p:grpSp>
      <p:grpSp>
        <p:nvGrpSpPr>
          <p:cNvPr id="180" name="组合 82">
            <a:extLst>
              <a:ext uri="{FF2B5EF4-FFF2-40B4-BE49-F238E27FC236}">
                <a16:creationId xmlns:a16="http://schemas.microsoft.com/office/drawing/2014/main" id="{205EA861-6524-D88B-7725-396E0721FEA4}"/>
              </a:ext>
            </a:extLst>
          </p:cNvPr>
          <p:cNvGrpSpPr/>
          <p:nvPr/>
        </p:nvGrpSpPr>
        <p:grpSpPr>
          <a:xfrm>
            <a:off x="4888568" y="1225735"/>
            <a:ext cx="2414860" cy="2082791"/>
            <a:chOff x="4940998" y="1200335"/>
            <a:chExt cx="2297088" cy="1981214"/>
          </a:xfrm>
          <a:solidFill>
            <a:srgbClr val="00B0F0"/>
          </a:solidFill>
        </p:grpSpPr>
        <p:sp>
          <p:nvSpPr>
            <p:cNvPr id="181" name="矩形 38">
              <a:extLst>
                <a:ext uri="{FF2B5EF4-FFF2-40B4-BE49-F238E27FC236}">
                  <a16:creationId xmlns:a16="http://schemas.microsoft.com/office/drawing/2014/main" id="{8179213C-4A50-3BA6-FF29-D9A7D4706F41}"/>
                </a:ext>
              </a:extLst>
            </p:cNvPr>
            <p:cNvSpPr/>
            <p:nvPr/>
          </p:nvSpPr>
          <p:spPr>
            <a:xfrm>
              <a:off x="4940998" y="2821549"/>
              <a:ext cx="2297088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latin typeface="Century Gothic" panose="020B0502020202020204" pitchFamily="34" charset="0"/>
                  <a:ea typeface="微软雅黑" panose="020B0503020204020204" pitchFamily="34" charset="-122"/>
                </a:rPr>
                <a:t>High Resolution</a:t>
              </a:r>
              <a:endParaRPr lang="zh-CN" altLang="en-US" sz="1400" b="1" dirty="0">
                <a:latin typeface="Century Gothic" panose="020B0502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83" name="Rounded Rectangle 60">
              <a:extLst>
                <a:ext uri="{FF2B5EF4-FFF2-40B4-BE49-F238E27FC236}">
                  <a16:creationId xmlns:a16="http://schemas.microsoft.com/office/drawing/2014/main" id="{6EE2C308-6A75-2EA1-3CFB-577B25B336CF}"/>
                </a:ext>
              </a:extLst>
            </p:cNvPr>
            <p:cNvSpPr/>
            <p:nvPr/>
          </p:nvSpPr>
          <p:spPr bwMode="auto">
            <a:xfrm>
              <a:off x="4940998" y="1200335"/>
              <a:ext cx="2297088" cy="396000"/>
            </a:xfrm>
            <a:prstGeom prst="roundRect">
              <a:avLst>
                <a:gd name="adj" fmla="val 0"/>
              </a:avLst>
            </a:prstGeom>
            <a:grpFill/>
            <a:ln w="12700">
              <a:noFill/>
              <a:headEnd type="none" w="med" len="med"/>
              <a:tailEnd type="none" w="med" len="med"/>
            </a:ln>
            <a:effectLst>
              <a:outerShdw blurRad="50800" dist="25400" dir="5400000" sx="99000" sy="99000" algn="t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1750" h="127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91426" tIns="45713" rIns="91426" bIns="45713" anchor="ctr"/>
            <a:lstStyle/>
            <a:p>
              <a:pPr marL="0" indent="0" algn="ctr">
                <a:buNone/>
              </a:pPr>
              <a:r>
                <a:rPr lang="en-US" altLang="zh-CN" sz="1800" b="1" dirty="0">
                  <a:latin typeface="Century Gothic" panose="020B0502020202020204" pitchFamily="34" charset="0"/>
                </a:rPr>
                <a:t>Up</a:t>
              </a:r>
              <a:r>
                <a:rPr lang="zh-CN" altLang="en-US" sz="18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800" b="1" dirty="0">
                  <a:latin typeface="Century Gothic" panose="020B0502020202020204" pitchFamily="34" charset="0"/>
                </a:rPr>
                <a:t>to</a:t>
              </a:r>
              <a:r>
                <a:rPr lang="zh-CN" altLang="en-US" sz="18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b="1" dirty="0">
                  <a:latin typeface="Century Gothic" panose="020B0502020202020204" pitchFamily="34" charset="0"/>
                </a:rPr>
                <a:t>8</a:t>
              </a:r>
              <a:r>
                <a:rPr lang="en-US" altLang="zh-CN" sz="1800" b="1" dirty="0">
                  <a:latin typeface="Century Gothic" panose="020B0502020202020204" pitchFamily="34" charset="0"/>
                </a:rPr>
                <a:t>K</a:t>
              </a:r>
            </a:p>
          </p:txBody>
        </p:sp>
      </p:grpSp>
      <p:grpSp>
        <p:nvGrpSpPr>
          <p:cNvPr id="184" name="组合 84">
            <a:extLst>
              <a:ext uri="{FF2B5EF4-FFF2-40B4-BE49-F238E27FC236}">
                <a16:creationId xmlns:a16="http://schemas.microsoft.com/office/drawing/2014/main" id="{3E4B0D19-07E6-3F06-3A07-518BB170732A}"/>
              </a:ext>
            </a:extLst>
          </p:cNvPr>
          <p:cNvGrpSpPr/>
          <p:nvPr/>
        </p:nvGrpSpPr>
        <p:grpSpPr>
          <a:xfrm>
            <a:off x="8594718" y="1222878"/>
            <a:ext cx="2415152" cy="2085546"/>
            <a:chOff x="8653620" y="1197714"/>
            <a:chExt cx="2297367" cy="1983835"/>
          </a:xfrm>
          <a:solidFill>
            <a:srgbClr val="E85037"/>
          </a:solidFill>
        </p:grpSpPr>
        <p:sp>
          <p:nvSpPr>
            <p:cNvPr id="186" name="Rounded Rectangle 60">
              <a:extLst>
                <a:ext uri="{FF2B5EF4-FFF2-40B4-BE49-F238E27FC236}">
                  <a16:creationId xmlns:a16="http://schemas.microsoft.com/office/drawing/2014/main" id="{09D37447-E5BC-8295-6CED-9953EC714527}"/>
                </a:ext>
              </a:extLst>
            </p:cNvPr>
            <p:cNvSpPr/>
            <p:nvPr/>
          </p:nvSpPr>
          <p:spPr bwMode="auto">
            <a:xfrm>
              <a:off x="8653620" y="1197714"/>
              <a:ext cx="2297089" cy="396000"/>
            </a:xfrm>
            <a:prstGeom prst="roundRect">
              <a:avLst>
                <a:gd name="adj" fmla="val 0"/>
              </a:avLst>
            </a:prstGeom>
            <a:grpFill/>
            <a:ln w="12700">
              <a:noFill/>
              <a:headEnd type="none" w="med" len="med"/>
              <a:tailEnd type="none" w="med" len="med"/>
            </a:ln>
            <a:effectLst>
              <a:outerShdw blurRad="50800" dist="25400" dir="5400000" sx="99000" sy="99000" algn="t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1750" h="127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91426" tIns="45713" rIns="91426" bIns="45713" anchor="ctr"/>
            <a:lstStyle/>
            <a:p>
              <a:pPr marL="0" indent="0" algn="ctr"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2D</a:t>
              </a:r>
              <a:r>
                <a:rPr lang="zh-CN" altLang="en-US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60</a:t>
              </a:r>
              <a:r>
                <a:rPr lang="zh-CN" alt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FPS</a:t>
              </a:r>
              <a:r>
                <a:rPr lang="en-US" altLang="zh-CN" b="1" baseline="30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</a:t>
              </a:r>
              <a:r>
                <a:rPr lang="en-US" altLang="zh-CN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3D</a:t>
              </a:r>
              <a:r>
                <a:rPr lang="zh-CN" altLang="en-US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144 FPS</a:t>
              </a:r>
              <a:endPara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7" name="矩形 39">
              <a:extLst>
                <a:ext uri="{FF2B5EF4-FFF2-40B4-BE49-F238E27FC236}">
                  <a16:creationId xmlns:a16="http://schemas.microsoft.com/office/drawing/2014/main" id="{7239028F-1413-D49D-A923-44D643A983CF}"/>
                </a:ext>
              </a:extLst>
            </p:cNvPr>
            <p:cNvSpPr/>
            <p:nvPr/>
          </p:nvSpPr>
          <p:spPr>
            <a:xfrm>
              <a:off x="8653899" y="2821549"/>
              <a:ext cx="2297088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High Frame Rate</a:t>
              </a:r>
              <a:endParaRPr lang="zh-CN" altLang="en-US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89" name="Picture 188">
            <a:extLst>
              <a:ext uri="{FF2B5EF4-FFF2-40B4-BE49-F238E27FC236}">
                <a16:creationId xmlns:a16="http://schemas.microsoft.com/office/drawing/2014/main" id="{BD45D196-87EC-17A1-982F-649EA533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EA8506-32F0-5CD3-F493-6AD771AA2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569" y="1649834"/>
            <a:ext cx="2414860" cy="1280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93196-0432-79AC-E09B-B750EF802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4719" y="1644045"/>
            <a:ext cx="2414860" cy="1291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3CD8E1-09EC-0C22-266A-8EF9A59C3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181" y="1664611"/>
            <a:ext cx="2414859" cy="126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6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529B88E-CAA9-841E-9858-3B37BB51E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6D799A6-DE41-1D27-81D1-F87615E970F5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High Quality &amp; Efficient Support &amp; Services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06FF8BF0-DB62-8629-6AAD-E52713BB8478}"/>
              </a:ext>
            </a:extLst>
          </p:cNvPr>
          <p:cNvCxnSpPr>
            <a:cxnSpLocks/>
          </p:cNvCxnSpPr>
          <p:nvPr/>
        </p:nvCxnSpPr>
        <p:spPr>
          <a:xfrm>
            <a:off x="345230" y="809532"/>
            <a:ext cx="6207970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7D9F424-B4B1-EFA4-9D70-AD192AE50E3B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grpSp>
        <p:nvGrpSpPr>
          <p:cNvPr id="3" name="组合 67">
            <a:extLst>
              <a:ext uri="{FF2B5EF4-FFF2-40B4-BE49-F238E27FC236}">
                <a16:creationId xmlns:a16="http://schemas.microsoft.com/office/drawing/2014/main" id="{5B4445B0-05EC-4F1D-7F75-61C1EE68D497}"/>
              </a:ext>
            </a:extLst>
          </p:cNvPr>
          <p:cNvGrpSpPr/>
          <p:nvPr/>
        </p:nvGrpSpPr>
        <p:grpSpPr>
          <a:xfrm>
            <a:off x="1442188" y="1820656"/>
            <a:ext cx="9330149" cy="3123522"/>
            <a:chOff x="1176307" y="1784965"/>
            <a:chExt cx="9856804" cy="329983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A196659-9767-95F9-8721-9FAD2C77C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844" y="3431863"/>
              <a:ext cx="1613656" cy="805293"/>
            </a:xfrm>
            <a:custGeom>
              <a:avLst/>
              <a:gdLst>
                <a:gd name="T0" fmla="*/ 0 w 494"/>
                <a:gd name="T1" fmla="*/ 0 h 246"/>
                <a:gd name="T2" fmla="*/ 247 w 494"/>
                <a:gd name="T3" fmla="*/ 246 h 246"/>
                <a:gd name="T4" fmla="*/ 494 w 494"/>
                <a:gd name="T5" fmla="*/ 0 h 246"/>
                <a:gd name="T6" fmla="*/ 483 w 494"/>
                <a:gd name="T7" fmla="*/ 0 h 246"/>
                <a:gd name="T8" fmla="*/ 247 w 494"/>
                <a:gd name="T9" fmla="*/ 236 h 246"/>
                <a:gd name="T10" fmla="*/ 11 w 494"/>
                <a:gd name="T11" fmla="*/ 0 h 246"/>
                <a:gd name="T12" fmla="*/ 0 w 494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4" h="246">
                  <a:moveTo>
                    <a:pt x="0" y="0"/>
                  </a:moveTo>
                  <a:cubicBezTo>
                    <a:pt x="0" y="136"/>
                    <a:pt x="111" y="246"/>
                    <a:pt x="247" y="246"/>
                  </a:cubicBezTo>
                  <a:cubicBezTo>
                    <a:pt x="383" y="246"/>
                    <a:pt x="494" y="136"/>
                    <a:pt x="494" y="0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83" y="130"/>
                    <a:pt x="377" y="236"/>
                    <a:pt x="247" y="236"/>
                  </a:cubicBezTo>
                  <a:cubicBezTo>
                    <a:pt x="117" y="236"/>
                    <a:pt x="11" y="130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85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223B8D3B-538F-76CA-2F3D-7BA4C6054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822" y="3431863"/>
              <a:ext cx="2475704" cy="1237851"/>
            </a:xfrm>
            <a:custGeom>
              <a:avLst/>
              <a:gdLst>
                <a:gd name="T0" fmla="*/ 379 w 758"/>
                <a:gd name="T1" fmla="*/ 378 h 378"/>
                <a:gd name="T2" fmla="*/ 758 w 758"/>
                <a:gd name="T3" fmla="*/ 0 h 378"/>
                <a:gd name="T4" fmla="*/ 747 w 758"/>
                <a:gd name="T5" fmla="*/ 0 h 378"/>
                <a:gd name="T6" fmla="*/ 379 w 758"/>
                <a:gd name="T7" fmla="*/ 368 h 378"/>
                <a:gd name="T8" fmla="*/ 11 w 758"/>
                <a:gd name="T9" fmla="*/ 0 h 378"/>
                <a:gd name="T10" fmla="*/ 0 w 758"/>
                <a:gd name="T11" fmla="*/ 0 h 378"/>
                <a:gd name="T12" fmla="*/ 379 w 758"/>
                <a:gd name="T13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8" h="378">
                  <a:moveTo>
                    <a:pt x="379" y="378"/>
                  </a:moveTo>
                  <a:cubicBezTo>
                    <a:pt x="588" y="378"/>
                    <a:pt x="758" y="209"/>
                    <a:pt x="758" y="0"/>
                  </a:cubicBezTo>
                  <a:cubicBezTo>
                    <a:pt x="747" y="0"/>
                    <a:pt x="747" y="0"/>
                    <a:pt x="747" y="0"/>
                  </a:cubicBezTo>
                  <a:cubicBezTo>
                    <a:pt x="747" y="203"/>
                    <a:pt x="582" y="368"/>
                    <a:pt x="379" y="368"/>
                  </a:cubicBezTo>
                  <a:cubicBezTo>
                    <a:pt x="176" y="368"/>
                    <a:pt x="11" y="203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09"/>
                    <a:pt x="170" y="378"/>
                    <a:pt x="379" y="378"/>
                  </a:cubicBezTo>
                  <a:close/>
                </a:path>
              </a:pathLst>
            </a:custGeom>
            <a:solidFill>
              <a:srgbClr val="E85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378BD84-0353-97E3-43B8-1E81C4D84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9269" y="3431863"/>
              <a:ext cx="2208806" cy="1102869"/>
            </a:xfrm>
            <a:custGeom>
              <a:avLst/>
              <a:gdLst>
                <a:gd name="T0" fmla="*/ 0 w 676"/>
                <a:gd name="T1" fmla="*/ 0 h 337"/>
                <a:gd name="T2" fmla="*/ 338 w 676"/>
                <a:gd name="T3" fmla="*/ 337 h 337"/>
                <a:gd name="T4" fmla="*/ 676 w 676"/>
                <a:gd name="T5" fmla="*/ 0 h 337"/>
                <a:gd name="T6" fmla="*/ 619 w 676"/>
                <a:gd name="T7" fmla="*/ 0 h 337"/>
                <a:gd name="T8" fmla="*/ 338 w 676"/>
                <a:gd name="T9" fmla="*/ 280 h 337"/>
                <a:gd name="T10" fmla="*/ 57 w 676"/>
                <a:gd name="T11" fmla="*/ 0 h 337"/>
                <a:gd name="T12" fmla="*/ 0 w 676"/>
                <a:gd name="T1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337">
                  <a:moveTo>
                    <a:pt x="0" y="0"/>
                  </a:moveTo>
                  <a:cubicBezTo>
                    <a:pt x="0" y="186"/>
                    <a:pt x="152" y="337"/>
                    <a:pt x="338" y="337"/>
                  </a:cubicBezTo>
                  <a:cubicBezTo>
                    <a:pt x="525" y="337"/>
                    <a:pt x="676" y="186"/>
                    <a:pt x="676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19" y="155"/>
                    <a:pt x="493" y="280"/>
                    <a:pt x="338" y="280"/>
                  </a:cubicBezTo>
                  <a:cubicBezTo>
                    <a:pt x="183" y="280"/>
                    <a:pt x="58" y="155"/>
                    <a:pt x="57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85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1FDFAC0-DA4C-ACB5-0F97-9751CDA9A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784" y="1784965"/>
              <a:ext cx="124246" cy="420285"/>
            </a:xfrm>
            <a:custGeom>
              <a:avLst/>
              <a:gdLst>
                <a:gd name="T0" fmla="*/ 38 w 38"/>
                <a:gd name="T1" fmla="*/ 34 h 128"/>
                <a:gd name="T2" fmla="*/ 23 w 38"/>
                <a:gd name="T3" fmla="*/ 34 h 128"/>
                <a:gd name="T4" fmla="*/ 23 w 38"/>
                <a:gd name="T5" fmla="*/ 94 h 128"/>
                <a:gd name="T6" fmla="*/ 36 w 38"/>
                <a:gd name="T7" fmla="*/ 111 h 128"/>
                <a:gd name="T8" fmla="*/ 19 w 38"/>
                <a:gd name="T9" fmla="*/ 128 h 128"/>
                <a:gd name="T10" fmla="*/ 2 w 38"/>
                <a:gd name="T11" fmla="*/ 111 h 128"/>
                <a:gd name="T12" fmla="*/ 16 w 38"/>
                <a:gd name="T13" fmla="*/ 94 h 128"/>
                <a:gd name="T14" fmla="*/ 16 w 38"/>
                <a:gd name="T15" fmla="*/ 34 h 128"/>
                <a:gd name="T16" fmla="*/ 0 w 38"/>
                <a:gd name="T17" fmla="*/ 34 h 128"/>
                <a:gd name="T18" fmla="*/ 19 w 38"/>
                <a:gd name="T19" fmla="*/ 0 h 128"/>
                <a:gd name="T20" fmla="*/ 38 w 38"/>
                <a:gd name="T21" fmla="*/ 3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128">
                  <a:moveTo>
                    <a:pt x="38" y="34"/>
                  </a:moveTo>
                  <a:cubicBezTo>
                    <a:pt x="23" y="34"/>
                    <a:pt x="23" y="34"/>
                    <a:pt x="23" y="34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30" y="96"/>
                    <a:pt x="36" y="103"/>
                    <a:pt x="36" y="111"/>
                  </a:cubicBezTo>
                  <a:cubicBezTo>
                    <a:pt x="36" y="120"/>
                    <a:pt x="29" y="128"/>
                    <a:pt x="19" y="128"/>
                  </a:cubicBezTo>
                  <a:cubicBezTo>
                    <a:pt x="10" y="128"/>
                    <a:pt x="2" y="120"/>
                    <a:pt x="2" y="111"/>
                  </a:cubicBezTo>
                  <a:cubicBezTo>
                    <a:pt x="2" y="103"/>
                    <a:pt x="8" y="96"/>
                    <a:pt x="16" y="9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8" y="34"/>
                    <a:pt x="38" y="34"/>
                    <a:pt x="38" y="34"/>
                  </a:cubicBezTo>
                  <a:close/>
                </a:path>
              </a:pathLst>
            </a:custGeom>
            <a:solidFill>
              <a:srgbClr val="E85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F8953C2-6D5F-87BF-D003-D29AE0CFC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316" y="2623498"/>
              <a:ext cx="1613656" cy="808362"/>
            </a:xfrm>
            <a:custGeom>
              <a:avLst/>
              <a:gdLst>
                <a:gd name="T0" fmla="*/ 0 w 494"/>
                <a:gd name="T1" fmla="*/ 247 h 247"/>
                <a:gd name="T2" fmla="*/ 247 w 494"/>
                <a:gd name="T3" fmla="*/ 0 h 247"/>
                <a:gd name="T4" fmla="*/ 494 w 494"/>
                <a:gd name="T5" fmla="*/ 247 h 247"/>
                <a:gd name="T6" fmla="*/ 483 w 494"/>
                <a:gd name="T7" fmla="*/ 247 h 247"/>
                <a:gd name="T8" fmla="*/ 247 w 494"/>
                <a:gd name="T9" fmla="*/ 11 h 247"/>
                <a:gd name="T10" fmla="*/ 10 w 494"/>
                <a:gd name="T11" fmla="*/ 247 h 247"/>
                <a:gd name="T12" fmla="*/ 0 w 494"/>
                <a:gd name="T13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4" h="247">
                  <a:moveTo>
                    <a:pt x="0" y="247"/>
                  </a:moveTo>
                  <a:cubicBezTo>
                    <a:pt x="0" y="111"/>
                    <a:pt x="110" y="0"/>
                    <a:pt x="247" y="0"/>
                  </a:cubicBezTo>
                  <a:cubicBezTo>
                    <a:pt x="383" y="0"/>
                    <a:pt x="493" y="111"/>
                    <a:pt x="494" y="247"/>
                  </a:cubicBezTo>
                  <a:cubicBezTo>
                    <a:pt x="483" y="247"/>
                    <a:pt x="483" y="247"/>
                    <a:pt x="483" y="247"/>
                  </a:cubicBezTo>
                  <a:cubicBezTo>
                    <a:pt x="483" y="117"/>
                    <a:pt x="377" y="11"/>
                    <a:pt x="247" y="11"/>
                  </a:cubicBezTo>
                  <a:cubicBezTo>
                    <a:pt x="116" y="11"/>
                    <a:pt x="11" y="117"/>
                    <a:pt x="10" y="247"/>
                  </a:cubicBezTo>
                  <a:cubicBezTo>
                    <a:pt x="0" y="247"/>
                    <a:pt x="0" y="247"/>
                    <a:pt x="0" y="247"/>
                  </a:cubicBezTo>
                  <a:close/>
                </a:path>
              </a:pathLst>
            </a:custGeom>
            <a:solidFill>
              <a:srgbClr val="91D2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F06C3D33-45E6-7685-FD1B-8CF15D562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290" y="2190942"/>
              <a:ext cx="2472638" cy="1240920"/>
            </a:xfrm>
            <a:custGeom>
              <a:avLst/>
              <a:gdLst>
                <a:gd name="T0" fmla="*/ 379 w 757"/>
                <a:gd name="T1" fmla="*/ 0 h 379"/>
                <a:gd name="T2" fmla="*/ 757 w 757"/>
                <a:gd name="T3" fmla="*/ 379 h 379"/>
                <a:gd name="T4" fmla="*/ 747 w 757"/>
                <a:gd name="T5" fmla="*/ 379 h 379"/>
                <a:gd name="T6" fmla="*/ 379 w 757"/>
                <a:gd name="T7" fmla="*/ 11 h 379"/>
                <a:gd name="T8" fmla="*/ 10 w 757"/>
                <a:gd name="T9" fmla="*/ 379 h 379"/>
                <a:gd name="T10" fmla="*/ 0 w 757"/>
                <a:gd name="T11" fmla="*/ 379 h 379"/>
                <a:gd name="T12" fmla="*/ 379 w 757"/>
                <a:gd name="T1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7" h="379">
                  <a:moveTo>
                    <a:pt x="379" y="0"/>
                  </a:moveTo>
                  <a:cubicBezTo>
                    <a:pt x="588" y="0"/>
                    <a:pt x="757" y="170"/>
                    <a:pt x="757" y="379"/>
                  </a:cubicBezTo>
                  <a:cubicBezTo>
                    <a:pt x="747" y="379"/>
                    <a:pt x="747" y="379"/>
                    <a:pt x="747" y="379"/>
                  </a:cubicBezTo>
                  <a:cubicBezTo>
                    <a:pt x="746" y="176"/>
                    <a:pt x="582" y="11"/>
                    <a:pt x="379" y="11"/>
                  </a:cubicBezTo>
                  <a:cubicBezTo>
                    <a:pt x="175" y="11"/>
                    <a:pt x="11" y="176"/>
                    <a:pt x="10" y="379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0" y="170"/>
                    <a:pt x="170" y="0"/>
                    <a:pt x="379" y="0"/>
                  </a:cubicBezTo>
                  <a:close/>
                </a:path>
              </a:pathLst>
            </a:custGeom>
            <a:solidFill>
              <a:srgbClr val="91D2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2717ECF8-022E-219B-3419-6F114FACC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1740" y="2324390"/>
              <a:ext cx="2208807" cy="1107470"/>
            </a:xfrm>
            <a:custGeom>
              <a:avLst/>
              <a:gdLst>
                <a:gd name="T0" fmla="*/ 0 w 676"/>
                <a:gd name="T1" fmla="*/ 338 h 338"/>
                <a:gd name="T2" fmla="*/ 338 w 676"/>
                <a:gd name="T3" fmla="*/ 0 h 338"/>
                <a:gd name="T4" fmla="*/ 676 w 676"/>
                <a:gd name="T5" fmla="*/ 338 h 338"/>
                <a:gd name="T6" fmla="*/ 619 w 676"/>
                <a:gd name="T7" fmla="*/ 338 h 338"/>
                <a:gd name="T8" fmla="*/ 338 w 676"/>
                <a:gd name="T9" fmla="*/ 57 h 338"/>
                <a:gd name="T10" fmla="*/ 57 w 676"/>
                <a:gd name="T11" fmla="*/ 338 h 338"/>
                <a:gd name="T12" fmla="*/ 0 w 676"/>
                <a:gd name="T13" fmla="*/ 33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338">
                  <a:moveTo>
                    <a:pt x="0" y="338"/>
                  </a:moveTo>
                  <a:cubicBezTo>
                    <a:pt x="0" y="151"/>
                    <a:pt x="151" y="0"/>
                    <a:pt x="338" y="0"/>
                  </a:cubicBezTo>
                  <a:cubicBezTo>
                    <a:pt x="524" y="0"/>
                    <a:pt x="675" y="151"/>
                    <a:pt x="676" y="338"/>
                  </a:cubicBezTo>
                  <a:cubicBezTo>
                    <a:pt x="619" y="338"/>
                    <a:pt x="619" y="338"/>
                    <a:pt x="619" y="338"/>
                  </a:cubicBezTo>
                  <a:cubicBezTo>
                    <a:pt x="618" y="183"/>
                    <a:pt x="493" y="57"/>
                    <a:pt x="338" y="57"/>
                  </a:cubicBezTo>
                  <a:cubicBezTo>
                    <a:pt x="183" y="57"/>
                    <a:pt x="57" y="183"/>
                    <a:pt x="57" y="338"/>
                  </a:cubicBezTo>
                  <a:cubicBezTo>
                    <a:pt x="0" y="338"/>
                    <a:pt x="0" y="338"/>
                    <a:pt x="0" y="338"/>
                  </a:cubicBezTo>
                  <a:close/>
                </a:path>
              </a:pathLst>
            </a:custGeom>
            <a:solidFill>
              <a:srgbClr val="91D2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126A19E8-09E4-F20A-5348-63A4363A1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4788" y="4666046"/>
              <a:ext cx="119642" cy="418753"/>
            </a:xfrm>
            <a:custGeom>
              <a:avLst/>
              <a:gdLst>
                <a:gd name="T0" fmla="*/ 37 w 37"/>
                <a:gd name="T1" fmla="*/ 94 h 128"/>
                <a:gd name="T2" fmla="*/ 22 w 37"/>
                <a:gd name="T3" fmla="*/ 94 h 128"/>
                <a:gd name="T4" fmla="*/ 22 w 37"/>
                <a:gd name="T5" fmla="*/ 34 h 128"/>
                <a:gd name="T6" fmla="*/ 36 w 37"/>
                <a:gd name="T7" fmla="*/ 17 h 128"/>
                <a:gd name="T8" fmla="*/ 19 w 37"/>
                <a:gd name="T9" fmla="*/ 0 h 128"/>
                <a:gd name="T10" fmla="*/ 1 w 37"/>
                <a:gd name="T11" fmla="*/ 17 h 128"/>
                <a:gd name="T12" fmla="*/ 15 w 37"/>
                <a:gd name="T13" fmla="*/ 34 h 128"/>
                <a:gd name="T14" fmla="*/ 15 w 37"/>
                <a:gd name="T15" fmla="*/ 94 h 128"/>
                <a:gd name="T16" fmla="*/ 0 w 37"/>
                <a:gd name="T17" fmla="*/ 94 h 128"/>
                <a:gd name="T18" fmla="*/ 19 w 37"/>
                <a:gd name="T19" fmla="*/ 128 h 128"/>
                <a:gd name="T20" fmla="*/ 37 w 37"/>
                <a:gd name="T21" fmla="*/ 9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128">
                  <a:moveTo>
                    <a:pt x="37" y="94"/>
                  </a:moveTo>
                  <a:cubicBezTo>
                    <a:pt x="22" y="94"/>
                    <a:pt x="22" y="94"/>
                    <a:pt x="22" y="9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30" y="32"/>
                    <a:pt x="36" y="25"/>
                    <a:pt x="36" y="17"/>
                  </a:cubicBezTo>
                  <a:cubicBezTo>
                    <a:pt x="36" y="7"/>
                    <a:pt x="28" y="0"/>
                    <a:pt x="19" y="0"/>
                  </a:cubicBezTo>
                  <a:cubicBezTo>
                    <a:pt x="9" y="0"/>
                    <a:pt x="1" y="7"/>
                    <a:pt x="1" y="17"/>
                  </a:cubicBezTo>
                  <a:cubicBezTo>
                    <a:pt x="1" y="25"/>
                    <a:pt x="7" y="32"/>
                    <a:pt x="15" y="34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9" y="128"/>
                    <a:pt x="19" y="128"/>
                    <a:pt x="19" y="128"/>
                  </a:cubicBezTo>
                  <a:cubicBezTo>
                    <a:pt x="37" y="94"/>
                    <a:pt x="37" y="94"/>
                    <a:pt x="37" y="94"/>
                  </a:cubicBezTo>
                  <a:close/>
                </a:path>
              </a:pathLst>
            </a:custGeom>
            <a:solidFill>
              <a:srgbClr val="91D2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4EDE2F1A-A760-C11A-2692-0E9C5C215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782" y="3431863"/>
              <a:ext cx="1610588" cy="805293"/>
            </a:xfrm>
            <a:custGeom>
              <a:avLst/>
              <a:gdLst>
                <a:gd name="T0" fmla="*/ 0 w 493"/>
                <a:gd name="T1" fmla="*/ 0 h 246"/>
                <a:gd name="T2" fmla="*/ 246 w 493"/>
                <a:gd name="T3" fmla="*/ 246 h 246"/>
                <a:gd name="T4" fmla="*/ 493 w 493"/>
                <a:gd name="T5" fmla="*/ 0 h 246"/>
                <a:gd name="T6" fmla="*/ 483 w 493"/>
                <a:gd name="T7" fmla="*/ 0 h 246"/>
                <a:gd name="T8" fmla="*/ 246 w 493"/>
                <a:gd name="T9" fmla="*/ 236 h 246"/>
                <a:gd name="T10" fmla="*/ 10 w 493"/>
                <a:gd name="T11" fmla="*/ 0 h 246"/>
                <a:gd name="T12" fmla="*/ 0 w 493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246">
                  <a:moveTo>
                    <a:pt x="0" y="0"/>
                  </a:moveTo>
                  <a:cubicBezTo>
                    <a:pt x="0" y="136"/>
                    <a:pt x="110" y="246"/>
                    <a:pt x="246" y="246"/>
                  </a:cubicBezTo>
                  <a:cubicBezTo>
                    <a:pt x="383" y="246"/>
                    <a:pt x="493" y="136"/>
                    <a:pt x="493" y="0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82" y="130"/>
                    <a:pt x="377" y="236"/>
                    <a:pt x="246" y="236"/>
                  </a:cubicBezTo>
                  <a:cubicBezTo>
                    <a:pt x="116" y="236"/>
                    <a:pt x="11" y="13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8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D7D9B154-8C10-EC33-3D27-B58D19567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760" y="3431863"/>
              <a:ext cx="2472638" cy="1237851"/>
            </a:xfrm>
            <a:custGeom>
              <a:avLst/>
              <a:gdLst>
                <a:gd name="T0" fmla="*/ 378 w 757"/>
                <a:gd name="T1" fmla="*/ 378 h 378"/>
                <a:gd name="T2" fmla="*/ 757 w 757"/>
                <a:gd name="T3" fmla="*/ 0 h 378"/>
                <a:gd name="T4" fmla="*/ 747 w 757"/>
                <a:gd name="T5" fmla="*/ 0 h 378"/>
                <a:gd name="T6" fmla="*/ 378 w 757"/>
                <a:gd name="T7" fmla="*/ 368 h 378"/>
                <a:gd name="T8" fmla="*/ 10 w 757"/>
                <a:gd name="T9" fmla="*/ 0 h 378"/>
                <a:gd name="T10" fmla="*/ 0 w 757"/>
                <a:gd name="T11" fmla="*/ 0 h 378"/>
                <a:gd name="T12" fmla="*/ 378 w 757"/>
                <a:gd name="T13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7" h="378">
                  <a:moveTo>
                    <a:pt x="378" y="378"/>
                  </a:moveTo>
                  <a:cubicBezTo>
                    <a:pt x="588" y="378"/>
                    <a:pt x="757" y="209"/>
                    <a:pt x="757" y="0"/>
                  </a:cubicBezTo>
                  <a:cubicBezTo>
                    <a:pt x="747" y="0"/>
                    <a:pt x="747" y="0"/>
                    <a:pt x="747" y="0"/>
                  </a:cubicBezTo>
                  <a:cubicBezTo>
                    <a:pt x="746" y="203"/>
                    <a:pt x="582" y="368"/>
                    <a:pt x="378" y="368"/>
                  </a:cubicBezTo>
                  <a:cubicBezTo>
                    <a:pt x="175" y="368"/>
                    <a:pt x="11" y="203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9"/>
                    <a:pt x="169" y="378"/>
                    <a:pt x="378" y="378"/>
                  </a:cubicBezTo>
                  <a:close/>
                </a:path>
              </a:pathLst>
            </a:custGeom>
            <a:solidFill>
              <a:srgbClr val="10B8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5559E4D9-5333-DE3B-210E-3DBD586D1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4207" y="3431863"/>
              <a:ext cx="2205738" cy="1102869"/>
            </a:xfrm>
            <a:custGeom>
              <a:avLst/>
              <a:gdLst>
                <a:gd name="T0" fmla="*/ 0 w 675"/>
                <a:gd name="T1" fmla="*/ 0 h 337"/>
                <a:gd name="T2" fmla="*/ 337 w 675"/>
                <a:gd name="T3" fmla="*/ 337 h 337"/>
                <a:gd name="T4" fmla="*/ 675 w 675"/>
                <a:gd name="T5" fmla="*/ 0 h 337"/>
                <a:gd name="T6" fmla="*/ 618 w 675"/>
                <a:gd name="T7" fmla="*/ 0 h 337"/>
                <a:gd name="T8" fmla="*/ 337 w 675"/>
                <a:gd name="T9" fmla="*/ 280 h 337"/>
                <a:gd name="T10" fmla="*/ 57 w 675"/>
                <a:gd name="T11" fmla="*/ 0 h 337"/>
                <a:gd name="T12" fmla="*/ 0 w 675"/>
                <a:gd name="T1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5" h="337">
                  <a:moveTo>
                    <a:pt x="0" y="0"/>
                  </a:moveTo>
                  <a:cubicBezTo>
                    <a:pt x="0" y="186"/>
                    <a:pt x="151" y="337"/>
                    <a:pt x="337" y="337"/>
                  </a:cubicBezTo>
                  <a:cubicBezTo>
                    <a:pt x="524" y="337"/>
                    <a:pt x="675" y="186"/>
                    <a:pt x="675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18" y="155"/>
                    <a:pt x="492" y="280"/>
                    <a:pt x="337" y="280"/>
                  </a:cubicBezTo>
                  <a:cubicBezTo>
                    <a:pt x="183" y="280"/>
                    <a:pt x="57" y="155"/>
                    <a:pt x="57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B8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62ADE511-FF4F-7896-D1B8-3C03E828C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7255" y="1784965"/>
              <a:ext cx="121178" cy="420285"/>
            </a:xfrm>
            <a:custGeom>
              <a:avLst/>
              <a:gdLst>
                <a:gd name="T0" fmla="*/ 37 w 37"/>
                <a:gd name="T1" fmla="*/ 34 h 128"/>
                <a:gd name="T2" fmla="*/ 22 w 37"/>
                <a:gd name="T3" fmla="*/ 34 h 128"/>
                <a:gd name="T4" fmla="*/ 22 w 37"/>
                <a:gd name="T5" fmla="*/ 94 h 128"/>
                <a:gd name="T6" fmla="*/ 36 w 37"/>
                <a:gd name="T7" fmla="*/ 111 h 128"/>
                <a:gd name="T8" fmla="*/ 18 w 37"/>
                <a:gd name="T9" fmla="*/ 128 h 128"/>
                <a:gd name="T10" fmla="*/ 1 w 37"/>
                <a:gd name="T11" fmla="*/ 111 h 128"/>
                <a:gd name="T12" fmla="*/ 15 w 37"/>
                <a:gd name="T13" fmla="*/ 94 h 128"/>
                <a:gd name="T14" fmla="*/ 15 w 37"/>
                <a:gd name="T15" fmla="*/ 34 h 128"/>
                <a:gd name="T16" fmla="*/ 0 w 37"/>
                <a:gd name="T17" fmla="*/ 34 h 128"/>
                <a:gd name="T18" fmla="*/ 18 w 37"/>
                <a:gd name="T19" fmla="*/ 0 h 128"/>
                <a:gd name="T20" fmla="*/ 37 w 37"/>
                <a:gd name="T21" fmla="*/ 3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128">
                  <a:moveTo>
                    <a:pt x="37" y="34"/>
                  </a:moveTo>
                  <a:cubicBezTo>
                    <a:pt x="22" y="34"/>
                    <a:pt x="22" y="34"/>
                    <a:pt x="22" y="3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30" y="96"/>
                    <a:pt x="36" y="103"/>
                    <a:pt x="36" y="111"/>
                  </a:cubicBezTo>
                  <a:cubicBezTo>
                    <a:pt x="36" y="120"/>
                    <a:pt x="28" y="128"/>
                    <a:pt x="18" y="128"/>
                  </a:cubicBezTo>
                  <a:cubicBezTo>
                    <a:pt x="9" y="128"/>
                    <a:pt x="1" y="120"/>
                    <a:pt x="1" y="111"/>
                  </a:cubicBezTo>
                  <a:cubicBezTo>
                    <a:pt x="1" y="103"/>
                    <a:pt x="7" y="96"/>
                    <a:pt x="15" y="9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37" y="34"/>
                    <a:pt x="37" y="34"/>
                    <a:pt x="37" y="34"/>
                  </a:cubicBezTo>
                  <a:close/>
                </a:path>
              </a:pathLst>
            </a:custGeom>
            <a:solidFill>
              <a:srgbClr val="10B8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EFFC70F0-A202-A095-4DAE-8BCC12481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1178" y="2623498"/>
              <a:ext cx="1613654" cy="808362"/>
            </a:xfrm>
            <a:custGeom>
              <a:avLst/>
              <a:gdLst>
                <a:gd name="T0" fmla="*/ 0 w 494"/>
                <a:gd name="T1" fmla="*/ 247 h 247"/>
                <a:gd name="T2" fmla="*/ 247 w 494"/>
                <a:gd name="T3" fmla="*/ 0 h 247"/>
                <a:gd name="T4" fmla="*/ 494 w 494"/>
                <a:gd name="T5" fmla="*/ 247 h 247"/>
                <a:gd name="T6" fmla="*/ 483 w 494"/>
                <a:gd name="T7" fmla="*/ 247 h 247"/>
                <a:gd name="T8" fmla="*/ 247 w 494"/>
                <a:gd name="T9" fmla="*/ 11 h 247"/>
                <a:gd name="T10" fmla="*/ 11 w 494"/>
                <a:gd name="T11" fmla="*/ 247 h 247"/>
                <a:gd name="T12" fmla="*/ 0 w 494"/>
                <a:gd name="T13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4" h="247">
                  <a:moveTo>
                    <a:pt x="0" y="247"/>
                  </a:moveTo>
                  <a:cubicBezTo>
                    <a:pt x="0" y="111"/>
                    <a:pt x="111" y="0"/>
                    <a:pt x="247" y="0"/>
                  </a:cubicBezTo>
                  <a:cubicBezTo>
                    <a:pt x="383" y="0"/>
                    <a:pt x="494" y="111"/>
                    <a:pt x="494" y="247"/>
                  </a:cubicBezTo>
                  <a:cubicBezTo>
                    <a:pt x="483" y="247"/>
                    <a:pt x="483" y="247"/>
                    <a:pt x="483" y="247"/>
                  </a:cubicBezTo>
                  <a:cubicBezTo>
                    <a:pt x="483" y="117"/>
                    <a:pt x="377" y="11"/>
                    <a:pt x="247" y="11"/>
                  </a:cubicBezTo>
                  <a:cubicBezTo>
                    <a:pt x="117" y="11"/>
                    <a:pt x="11" y="117"/>
                    <a:pt x="11" y="247"/>
                  </a:cubicBezTo>
                  <a:cubicBezTo>
                    <a:pt x="0" y="247"/>
                    <a:pt x="0" y="247"/>
                    <a:pt x="0" y="247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200" kern="0">
                <a:solidFill>
                  <a:prstClr val="black"/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</a:endParaRPr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D3FD4F90-E99D-AD85-ACD4-45A1E832B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0152" y="2190942"/>
              <a:ext cx="2477237" cy="1240920"/>
            </a:xfrm>
            <a:custGeom>
              <a:avLst/>
              <a:gdLst>
                <a:gd name="T0" fmla="*/ 379 w 758"/>
                <a:gd name="T1" fmla="*/ 0 h 379"/>
                <a:gd name="T2" fmla="*/ 758 w 758"/>
                <a:gd name="T3" fmla="*/ 379 h 379"/>
                <a:gd name="T4" fmla="*/ 747 w 758"/>
                <a:gd name="T5" fmla="*/ 379 h 379"/>
                <a:gd name="T6" fmla="*/ 379 w 758"/>
                <a:gd name="T7" fmla="*/ 11 h 379"/>
                <a:gd name="T8" fmla="*/ 11 w 758"/>
                <a:gd name="T9" fmla="*/ 379 h 379"/>
                <a:gd name="T10" fmla="*/ 0 w 758"/>
                <a:gd name="T11" fmla="*/ 379 h 379"/>
                <a:gd name="T12" fmla="*/ 379 w 758"/>
                <a:gd name="T1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8" h="379">
                  <a:moveTo>
                    <a:pt x="379" y="0"/>
                  </a:moveTo>
                  <a:cubicBezTo>
                    <a:pt x="588" y="0"/>
                    <a:pt x="758" y="170"/>
                    <a:pt x="758" y="379"/>
                  </a:cubicBezTo>
                  <a:cubicBezTo>
                    <a:pt x="747" y="379"/>
                    <a:pt x="747" y="379"/>
                    <a:pt x="747" y="379"/>
                  </a:cubicBezTo>
                  <a:cubicBezTo>
                    <a:pt x="747" y="176"/>
                    <a:pt x="582" y="11"/>
                    <a:pt x="379" y="11"/>
                  </a:cubicBezTo>
                  <a:cubicBezTo>
                    <a:pt x="176" y="11"/>
                    <a:pt x="11" y="176"/>
                    <a:pt x="11" y="379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0" y="170"/>
                    <a:pt x="170" y="0"/>
                    <a:pt x="379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200" kern="0">
                <a:solidFill>
                  <a:prstClr val="black"/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</a:endParaRPr>
            </a:p>
          </p:txBody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E160BBF6-4760-2EE4-F154-313ECAC51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602" y="2324390"/>
              <a:ext cx="2208806" cy="1107470"/>
            </a:xfrm>
            <a:custGeom>
              <a:avLst/>
              <a:gdLst>
                <a:gd name="T0" fmla="*/ 0 w 676"/>
                <a:gd name="T1" fmla="*/ 338 h 338"/>
                <a:gd name="T2" fmla="*/ 338 w 676"/>
                <a:gd name="T3" fmla="*/ 0 h 338"/>
                <a:gd name="T4" fmla="*/ 676 w 676"/>
                <a:gd name="T5" fmla="*/ 338 h 338"/>
                <a:gd name="T6" fmla="*/ 619 w 676"/>
                <a:gd name="T7" fmla="*/ 338 h 338"/>
                <a:gd name="T8" fmla="*/ 338 w 676"/>
                <a:gd name="T9" fmla="*/ 57 h 338"/>
                <a:gd name="T10" fmla="*/ 57 w 676"/>
                <a:gd name="T11" fmla="*/ 338 h 338"/>
                <a:gd name="T12" fmla="*/ 0 w 676"/>
                <a:gd name="T13" fmla="*/ 33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338">
                  <a:moveTo>
                    <a:pt x="0" y="338"/>
                  </a:moveTo>
                  <a:cubicBezTo>
                    <a:pt x="0" y="151"/>
                    <a:pt x="152" y="0"/>
                    <a:pt x="338" y="0"/>
                  </a:cubicBezTo>
                  <a:cubicBezTo>
                    <a:pt x="524" y="0"/>
                    <a:pt x="676" y="151"/>
                    <a:pt x="676" y="338"/>
                  </a:cubicBezTo>
                  <a:cubicBezTo>
                    <a:pt x="619" y="338"/>
                    <a:pt x="619" y="338"/>
                    <a:pt x="619" y="338"/>
                  </a:cubicBezTo>
                  <a:cubicBezTo>
                    <a:pt x="619" y="183"/>
                    <a:pt x="493" y="57"/>
                    <a:pt x="338" y="57"/>
                  </a:cubicBezTo>
                  <a:cubicBezTo>
                    <a:pt x="183" y="57"/>
                    <a:pt x="57" y="183"/>
                    <a:pt x="57" y="338"/>
                  </a:cubicBezTo>
                  <a:cubicBezTo>
                    <a:pt x="0" y="338"/>
                    <a:pt x="0" y="338"/>
                    <a:pt x="0" y="338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5CB2B57B-8050-91E3-482F-2EA70F51F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6648" y="4666046"/>
              <a:ext cx="124246" cy="418753"/>
            </a:xfrm>
            <a:custGeom>
              <a:avLst/>
              <a:gdLst>
                <a:gd name="T0" fmla="*/ 38 w 38"/>
                <a:gd name="T1" fmla="*/ 94 h 128"/>
                <a:gd name="T2" fmla="*/ 23 w 38"/>
                <a:gd name="T3" fmla="*/ 94 h 128"/>
                <a:gd name="T4" fmla="*/ 23 w 38"/>
                <a:gd name="T5" fmla="*/ 34 h 128"/>
                <a:gd name="T6" fmla="*/ 36 w 38"/>
                <a:gd name="T7" fmla="*/ 17 h 128"/>
                <a:gd name="T8" fmla="*/ 19 w 38"/>
                <a:gd name="T9" fmla="*/ 0 h 128"/>
                <a:gd name="T10" fmla="*/ 2 w 38"/>
                <a:gd name="T11" fmla="*/ 17 h 128"/>
                <a:gd name="T12" fmla="*/ 15 w 38"/>
                <a:gd name="T13" fmla="*/ 34 h 128"/>
                <a:gd name="T14" fmla="*/ 15 w 38"/>
                <a:gd name="T15" fmla="*/ 94 h 128"/>
                <a:gd name="T16" fmla="*/ 0 w 38"/>
                <a:gd name="T17" fmla="*/ 94 h 128"/>
                <a:gd name="T18" fmla="*/ 19 w 38"/>
                <a:gd name="T19" fmla="*/ 128 h 128"/>
                <a:gd name="T20" fmla="*/ 38 w 38"/>
                <a:gd name="T21" fmla="*/ 9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128">
                  <a:moveTo>
                    <a:pt x="38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30" y="32"/>
                    <a:pt x="36" y="25"/>
                    <a:pt x="36" y="17"/>
                  </a:cubicBezTo>
                  <a:cubicBezTo>
                    <a:pt x="36" y="7"/>
                    <a:pt x="28" y="0"/>
                    <a:pt x="19" y="0"/>
                  </a:cubicBezTo>
                  <a:cubicBezTo>
                    <a:pt x="10" y="0"/>
                    <a:pt x="2" y="7"/>
                    <a:pt x="2" y="17"/>
                  </a:cubicBezTo>
                  <a:cubicBezTo>
                    <a:pt x="2" y="25"/>
                    <a:pt x="8" y="32"/>
                    <a:pt x="15" y="34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9" y="128"/>
                    <a:pt x="19" y="128"/>
                    <a:pt x="19" y="128"/>
                  </a:cubicBezTo>
                  <a:cubicBezTo>
                    <a:pt x="38" y="94"/>
                    <a:pt x="38" y="94"/>
                    <a:pt x="38" y="9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74BD4C84-324D-82CC-A4E6-F3E9B6761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822" y="2190942"/>
              <a:ext cx="2475704" cy="1240920"/>
            </a:xfrm>
            <a:custGeom>
              <a:avLst/>
              <a:gdLst>
                <a:gd name="T0" fmla="*/ 758 w 758"/>
                <a:gd name="T1" fmla="*/ 379 h 379"/>
                <a:gd name="T2" fmla="*/ 379 w 758"/>
                <a:gd name="T3" fmla="*/ 0 h 379"/>
                <a:gd name="T4" fmla="*/ 0 w 758"/>
                <a:gd name="T5" fmla="*/ 379 h 379"/>
                <a:gd name="T6" fmla="*/ 143 w 758"/>
                <a:gd name="T7" fmla="*/ 379 h 379"/>
                <a:gd name="T8" fmla="*/ 379 w 758"/>
                <a:gd name="T9" fmla="*/ 143 h 379"/>
                <a:gd name="T10" fmla="*/ 615 w 758"/>
                <a:gd name="T11" fmla="*/ 379 h 379"/>
                <a:gd name="T12" fmla="*/ 758 w 758"/>
                <a:gd name="T13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8" h="379">
                  <a:moveTo>
                    <a:pt x="758" y="379"/>
                  </a:moveTo>
                  <a:cubicBezTo>
                    <a:pt x="758" y="170"/>
                    <a:pt x="588" y="0"/>
                    <a:pt x="379" y="0"/>
                  </a:cubicBezTo>
                  <a:cubicBezTo>
                    <a:pt x="170" y="0"/>
                    <a:pt x="0" y="170"/>
                    <a:pt x="0" y="379"/>
                  </a:cubicBezTo>
                  <a:cubicBezTo>
                    <a:pt x="143" y="379"/>
                    <a:pt x="143" y="379"/>
                    <a:pt x="143" y="379"/>
                  </a:cubicBezTo>
                  <a:cubicBezTo>
                    <a:pt x="143" y="249"/>
                    <a:pt x="249" y="143"/>
                    <a:pt x="379" y="143"/>
                  </a:cubicBezTo>
                  <a:cubicBezTo>
                    <a:pt x="510" y="143"/>
                    <a:pt x="615" y="249"/>
                    <a:pt x="615" y="379"/>
                  </a:cubicBezTo>
                  <a:cubicBezTo>
                    <a:pt x="758" y="379"/>
                    <a:pt x="758" y="379"/>
                    <a:pt x="758" y="379"/>
                  </a:cubicBezTo>
                  <a:close/>
                </a:path>
              </a:pathLst>
            </a:custGeom>
            <a:solidFill>
              <a:srgbClr val="E85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D711E4B9-39CA-DD8A-5362-884DD83DF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0152" y="3431858"/>
              <a:ext cx="2477237" cy="1240920"/>
            </a:xfrm>
            <a:custGeom>
              <a:avLst/>
              <a:gdLst>
                <a:gd name="T0" fmla="*/ 758 w 758"/>
                <a:gd name="T1" fmla="*/ 0 h 379"/>
                <a:gd name="T2" fmla="*/ 379 w 758"/>
                <a:gd name="T3" fmla="*/ 379 h 379"/>
                <a:gd name="T4" fmla="*/ 0 w 758"/>
                <a:gd name="T5" fmla="*/ 0 h 379"/>
                <a:gd name="T6" fmla="*/ 143 w 758"/>
                <a:gd name="T7" fmla="*/ 0 h 379"/>
                <a:gd name="T8" fmla="*/ 379 w 758"/>
                <a:gd name="T9" fmla="*/ 236 h 379"/>
                <a:gd name="T10" fmla="*/ 615 w 758"/>
                <a:gd name="T11" fmla="*/ 0 h 379"/>
                <a:gd name="T12" fmla="*/ 758 w 758"/>
                <a:gd name="T1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8" h="379">
                  <a:moveTo>
                    <a:pt x="758" y="0"/>
                  </a:moveTo>
                  <a:cubicBezTo>
                    <a:pt x="758" y="209"/>
                    <a:pt x="588" y="379"/>
                    <a:pt x="379" y="379"/>
                  </a:cubicBezTo>
                  <a:cubicBezTo>
                    <a:pt x="170" y="379"/>
                    <a:pt x="0" y="209"/>
                    <a:pt x="0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130"/>
                    <a:pt x="248" y="236"/>
                    <a:pt x="379" y="236"/>
                  </a:cubicBezTo>
                  <a:cubicBezTo>
                    <a:pt x="509" y="236"/>
                    <a:pt x="615" y="130"/>
                    <a:pt x="615" y="0"/>
                  </a:cubicBezTo>
                  <a:cubicBezTo>
                    <a:pt x="758" y="0"/>
                    <a:pt x="758" y="0"/>
                    <a:pt x="758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2BA93220-88CB-A31E-D400-888A55EB6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760" y="2190942"/>
              <a:ext cx="2472638" cy="1240920"/>
            </a:xfrm>
            <a:custGeom>
              <a:avLst/>
              <a:gdLst>
                <a:gd name="T0" fmla="*/ 757 w 757"/>
                <a:gd name="T1" fmla="*/ 379 h 379"/>
                <a:gd name="T2" fmla="*/ 378 w 757"/>
                <a:gd name="T3" fmla="*/ 0 h 379"/>
                <a:gd name="T4" fmla="*/ 0 w 757"/>
                <a:gd name="T5" fmla="*/ 379 h 379"/>
                <a:gd name="T6" fmla="*/ 142 w 757"/>
                <a:gd name="T7" fmla="*/ 379 h 379"/>
                <a:gd name="T8" fmla="*/ 378 w 757"/>
                <a:gd name="T9" fmla="*/ 143 h 379"/>
                <a:gd name="T10" fmla="*/ 615 w 757"/>
                <a:gd name="T11" fmla="*/ 379 h 379"/>
                <a:gd name="T12" fmla="*/ 757 w 757"/>
                <a:gd name="T13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7" h="379">
                  <a:moveTo>
                    <a:pt x="757" y="379"/>
                  </a:moveTo>
                  <a:cubicBezTo>
                    <a:pt x="757" y="170"/>
                    <a:pt x="588" y="0"/>
                    <a:pt x="378" y="0"/>
                  </a:cubicBezTo>
                  <a:cubicBezTo>
                    <a:pt x="169" y="0"/>
                    <a:pt x="0" y="170"/>
                    <a:pt x="0" y="379"/>
                  </a:cubicBezTo>
                  <a:cubicBezTo>
                    <a:pt x="142" y="379"/>
                    <a:pt x="142" y="379"/>
                    <a:pt x="142" y="379"/>
                  </a:cubicBezTo>
                  <a:cubicBezTo>
                    <a:pt x="142" y="249"/>
                    <a:pt x="248" y="143"/>
                    <a:pt x="378" y="143"/>
                  </a:cubicBezTo>
                  <a:cubicBezTo>
                    <a:pt x="509" y="143"/>
                    <a:pt x="615" y="249"/>
                    <a:pt x="615" y="379"/>
                  </a:cubicBezTo>
                  <a:cubicBezTo>
                    <a:pt x="757" y="379"/>
                    <a:pt x="757" y="379"/>
                    <a:pt x="757" y="379"/>
                  </a:cubicBezTo>
                  <a:close/>
                </a:path>
              </a:pathLst>
            </a:custGeom>
            <a:solidFill>
              <a:srgbClr val="10B8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9BEBFF31-A452-F6F8-B5F5-5DC145338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290" y="3431858"/>
              <a:ext cx="2475704" cy="1240920"/>
            </a:xfrm>
            <a:custGeom>
              <a:avLst/>
              <a:gdLst>
                <a:gd name="T0" fmla="*/ 758 w 758"/>
                <a:gd name="T1" fmla="*/ 0 h 379"/>
                <a:gd name="T2" fmla="*/ 379 w 758"/>
                <a:gd name="T3" fmla="*/ 379 h 379"/>
                <a:gd name="T4" fmla="*/ 0 w 758"/>
                <a:gd name="T5" fmla="*/ 0 h 379"/>
                <a:gd name="T6" fmla="*/ 142 w 758"/>
                <a:gd name="T7" fmla="*/ 0 h 379"/>
                <a:gd name="T8" fmla="*/ 379 w 758"/>
                <a:gd name="T9" fmla="*/ 236 h 379"/>
                <a:gd name="T10" fmla="*/ 615 w 758"/>
                <a:gd name="T11" fmla="*/ 0 h 379"/>
                <a:gd name="T12" fmla="*/ 758 w 758"/>
                <a:gd name="T1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8" h="379">
                  <a:moveTo>
                    <a:pt x="758" y="0"/>
                  </a:moveTo>
                  <a:cubicBezTo>
                    <a:pt x="758" y="209"/>
                    <a:pt x="588" y="379"/>
                    <a:pt x="379" y="379"/>
                  </a:cubicBezTo>
                  <a:cubicBezTo>
                    <a:pt x="169" y="379"/>
                    <a:pt x="0" y="209"/>
                    <a:pt x="0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130"/>
                    <a:pt x="248" y="236"/>
                    <a:pt x="379" y="236"/>
                  </a:cubicBezTo>
                  <a:cubicBezTo>
                    <a:pt x="509" y="236"/>
                    <a:pt x="615" y="130"/>
                    <a:pt x="615" y="0"/>
                  </a:cubicBezTo>
                  <a:cubicBezTo>
                    <a:pt x="758" y="0"/>
                    <a:pt x="758" y="0"/>
                    <a:pt x="758" y="0"/>
                  </a:cubicBezTo>
                  <a:close/>
                </a:path>
              </a:pathLst>
            </a:custGeom>
            <a:solidFill>
              <a:srgbClr val="91D2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en-US"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grpSp>
          <p:nvGrpSpPr>
            <p:cNvPr id="25" name="Group 70">
              <a:extLst>
                <a:ext uri="{FF2B5EF4-FFF2-40B4-BE49-F238E27FC236}">
                  <a16:creationId xmlns:a16="http://schemas.microsoft.com/office/drawing/2014/main" id="{382579A8-0AAD-BB8B-3363-7AE0CF73F28F}"/>
                </a:ext>
              </a:extLst>
            </p:cNvPr>
            <p:cNvGrpSpPr/>
            <p:nvPr/>
          </p:nvGrpSpPr>
          <p:grpSpPr>
            <a:xfrm>
              <a:off x="9928707" y="1919447"/>
              <a:ext cx="1104404" cy="3015632"/>
              <a:chOff x="9346974" y="2852893"/>
              <a:chExt cx="938904" cy="2563728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E97BB769-F70C-CB48-146D-7F2A59582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6974" y="2852893"/>
                <a:ext cx="938904" cy="2563728"/>
              </a:xfrm>
              <a:custGeom>
                <a:avLst/>
                <a:gdLst>
                  <a:gd name="T0" fmla="*/ 54 w 338"/>
                  <a:gd name="T1" fmla="*/ 37 h 921"/>
                  <a:gd name="T2" fmla="*/ 54 w 338"/>
                  <a:gd name="T3" fmla="*/ 884 h 921"/>
                  <a:gd name="T4" fmla="*/ 56 w 338"/>
                  <a:gd name="T5" fmla="*/ 894 h 921"/>
                  <a:gd name="T6" fmla="*/ 28 w 338"/>
                  <a:gd name="T7" fmla="*/ 921 h 921"/>
                  <a:gd name="T8" fmla="*/ 0 w 338"/>
                  <a:gd name="T9" fmla="*/ 894 h 921"/>
                  <a:gd name="T10" fmla="*/ 28 w 338"/>
                  <a:gd name="T11" fmla="*/ 866 h 921"/>
                  <a:gd name="T12" fmla="*/ 51 w 338"/>
                  <a:gd name="T13" fmla="*/ 877 h 921"/>
                  <a:gd name="T14" fmla="*/ 51 w 338"/>
                  <a:gd name="T15" fmla="*/ 43 h 921"/>
                  <a:gd name="T16" fmla="*/ 28 w 338"/>
                  <a:gd name="T17" fmla="*/ 55 h 921"/>
                  <a:gd name="T18" fmla="*/ 0 w 338"/>
                  <a:gd name="T19" fmla="*/ 27 h 921"/>
                  <a:gd name="T20" fmla="*/ 28 w 338"/>
                  <a:gd name="T21" fmla="*/ 0 h 921"/>
                  <a:gd name="T22" fmla="*/ 56 w 338"/>
                  <a:gd name="T23" fmla="*/ 27 h 921"/>
                  <a:gd name="T24" fmla="*/ 54 w 338"/>
                  <a:gd name="T25" fmla="*/ 37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8" h="921">
                    <a:moveTo>
                      <a:pt x="54" y="37"/>
                    </a:moveTo>
                    <a:cubicBezTo>
                      <a:pt x="336" y="244"/>
                      <a:pt x="338" y="676"/>
                      <a:pt x="54" y="884"/>
                    </a:cubicBezTo>
                    <a:cubicBezTo>
                      <a:pt x="55" y="887"/>
                      <a:pt x="56" y="890"/>
                      <a:pt x="56" y="894"/>
                    </a:cubicBezTo>
                    <a:cubicBezTo>
                      <a:pt x="56" y="909"/>
                      <a:pt x="43" y="921"/>
                      <a:pt x="28" y="921"/>
                    </a:cubicBezTo>
                    <a:cubicBezTo>
                      <a:pt x="12" y="921"/>
                      <a:pt x="0" y="909"/>
                      <a:pt x="0" y="894"/>
                    </a:cubicBezTo>
                    <a:cubicBezTo>
                      <a:pt x="0" y="878"/>
                      <a:pt x="12" y="866"/>
                      <a:pt x="28" y="866"/>
                    </a:cubicBezTo>
                    <a:cubicBezTo>
                      <a:pt x="37" y="866"/>
                      <a:pt x="46" y="870"/>
                      <a:pt x="51" y="877"/>
                    </a:cubicBezTo>
                    <a:cubicBezTo>
                      <a:pt x="329" y="672"/>
                      <a:pt x="328" y="248"/>
                      <a:pt x="51" y="43"/>
                    </a:cubicBezTo>
                    <a:cubicBezTo>
                      <a:pt x="46" y="51"/>
                      <a:pt x="37" y="55"/>
                      <a:pt x="28" y="55"/>
                    </a:cubicBezTo>
                    <a:cubicBezTo>
                      <a:pt x="12" y="55"/>
                      <a:pt x="0" y="43"/>
                      <a:pt x="0" y="27"/>
                    </a:cubicBezTo>
                    <a:cubicBezTo>
                      <a:pt x="0" y="12"/>
                      <a:pt x="12" y="0"/>
                      <a:pt x="28" y="0"/>
                    </a:cubicBezTo>
                    <a:cubicBezTo>
                      <a:pt x="43" y="0"/>
                      <a:pt x="56" y="12"/>
                      <a:pt x="56" y="27"/>
                    </a:cubicBezTo>
                    <a:cubicBezTo>
                      <a:pt x="56" y="31"/>
                      <a:pt x="55" y="34"/>
                      <a:pt x="54" y="37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914400"/>
                <a:endParaRPr lang="en-US" sz="2800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2FCFEA6-1135-F962-B74B-7E66EDD2E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0270" y="4057812"/>
                <a:ext cx="155180" cy="1551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914400"/>
                <a:endParaRPr lang="en-US" sz="2800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</p:grpSp>
        <p:grpSp>
          <p:nvGrpSpPr>
            <p:cNvPr id="26" name="Group 71">
              <a:extLst>
                <a:ext uri="{FF2B5EF4-FFF2-40B4-BE49-F238E27FC236}">
                  <a16:creationId xmlns:a16="http://schemas.microsoft.com/office/drawing/2014/main" id="{29C82645-4747-33F5-5A09-846E11F5B4F4}"/>
                </a:ext>
              </a:extLst>
            </p:cNvPr>
            <p:cNvGrpSpPr/>
            <p:nvPr/>
          </p:nvGrpSpPr>
          <p:grpSpPr>
            <a:xfrm>
              <a:off x="1176307" y="1919447"/>
              <a:ext cx="1104404" cy="3015632"/>
              <a:chOff x="1906146" y="2852893"/>
              <a:chExt cx="938900" cy="2563728"/>
            </a:xfrm>
            <a:solidFill>
              <a:srgbClr val="37CEFF"/>
            </a:solidFill>
          </p:grpSpPr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1AE4B51F-DF3D-CE30-3166-891565970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146" y="2852893"/>
                <a:ext cx="938900" cy="2563728"/>
              </a:xfrm>
              <a:custGeom>
                <a:avLst/>
                <a:gdLst>
                  <a:gd name="T0" fmla="*/ 284 w 338"/>
                  <a:gd name="T1" fmla="*/ 37 h 921"/>
                  <a:gd name="T2" fmla="*/ 284 w 338"/>
                  <a:gd name="T3" fmla="*/ 884 h 921"/>
                  <a:gd name="T4" fmla="*/ 282 w 338"/>
                  <a:gd name="T5" fmla="*/ 894 h 921"/>
                  <a:gd name="T6" fmla="*/ 310 w 338"/>
                  <a:gd name="T7" fmla="*/ 921 h 921"/>
                  <a:gd name="T8" fmla="*/ 338 w 338"/>
                  <a:gd name="T9" fmla="*/ 894 h 921"/>
                  <a:gd name="T10" fmla="*/ 310 w 338"/>
                  <a:gd name="T11" fmla="*/ 866 h 921"/>
                  <a:gd name="T12" fmla="*/ 287 w 338"/>
                  <a:gd name="T13" fmla="*/ 877 h 921"/>
                  <a:gd name="T14" fmla="*/ 287 w 338"/>
                  <a:gd name="T15" fmla="*/ 43 h 921"/>
                  <a:gd name="T16" fmla="*/ 310 w 338"/>
                  <a:gd name="T17" fmla="*/ 55 h 921"/>
                  <a:gd name="T18" fmla="*/ 338 w 338"/>
                  <a:gd name="T19" fmla="*/ 27 h 921"/>
                  <a:gd name="T20" fmla="*/ 310 w 338"/>
                  <a:gd name="T21" fmla="*/ 0 h 921"/>
                  <a:gd name="T22" fmla="*/ 282 w 338"/>
                  <a:gd name="T23" fmla="*/ 27 h 921"/>
                  <a:gd name="T24" fmla="*/ 284 w 338"/>
                  <a:gd name="T25" fmla="*/ 37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8" h="921">
                    <a:moveTo>
                      <a:pt x="284" y="37"/>
                    </a:moveTo>
                    <a:cubicBezTo>
                      <a:pt x="2" y="244"/>
                      <a:pt x="0" y="676"/>
                      <a:pt x="284" y="884"/>
                    </a:cubicBezTo>
                    <a:cubicBezTo>
                      <a:pt x="283" y="887"/>
                      <a:pt x="282" y="890"/>
                      <a:pt x="282" y="894"/>
                    </a:cubicBezTo>
                    <a:cubicBezTo>
                      <a:pt x="282" y="909"/>
                      <a:pt x="295" y="921"/>
                      <a:pt x="310" y="921"/>
                    </a:cubicBezTo>
                    <a:cubicBezTo>
                      <a:pt x="325" y="921"/>
                      <a:pt x="338" y="909"/>
                      <a:pt x="338" y="894"/>
                    </a:cubicBezTo>
                    <a:cubicBezTo>
                      <a:pt x="338" y="878"/>
                      <a:pt x="325" y="866"/>
                      <a:pt x="310" y="866"/>
                    </a:cubicBezTo>
                    <a:cubicBezTo>
                      <a:pt x="301" y="866"/>
                      <a:pt x="292" y="870"/>
                      <a:pt x="287" y="877"/>
                    </a:cubicBezTo>
                    <a:cubicBezTo>
                      <a:pt x="9" y="672"/>
                      <a:pt x="10" y="248"/>
                      <a:pt x="287" y="43"/>
                    </a:cubicBezTo>
                    <a:cubicBezTo>
                      <a:pt x="292" y="51"/>
                      <a:pt x="301" y="55"/>
                      <a:pt x="310" y="55"/>
                    </a:cubicBezTo>
                    <a:cubicBezTo>
                      <a:pt x="325" y="55"/>
                      <a:pt x="338" y="43"/>
                      <a:pt x="338" y="27"/>
                    </a:cubicBezTo>
                    <a:cubicBezTo>
                      <a:pt x="338" y="12"/>
                      <a:pt x="325" y="0"/>
                      <a:pt x="310" y="0"/>
                    </a:cubicBezTo>
                    <a:cubicBezTo>
                      <a:pt x="295" y="0"/>
                      <a:pt x="282" y="12"/>
                      <a:pt x="282" y="27"/>
                    </a:cubicBezTo>
                    <a:cubicBezTo>
                      <a:pt x="282" y="31"/>
                      <a:pt x="283" y="34"/>
                      <a:pt x="284" y="37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800">
                  <a:solidFill>
                    <a:schemeClr val="bg1"/>
                  </a:solidFill>
                  <a:ea typeface="思源黑体 CN Heavy" panose="020B0A00000000000000" pitchFamily="34" charset="-122"/>
                </a:endParaRPr>
              </a:p>
            </p:txBody>
          </p:sp>
          <p:sp>
            <p:nvSpPr>
              <p:cNvPr id="28" name="Oval 33">
                <a:extLst>
                  <a:ext uri="{FF2B5EF4-FFF2-40B4-BE49-F238E27FC236}">
                    <a16:creationId xmlns:a16="http://schemas.microsoft.com/office/drawing/2014/main" id="{32543083-A504-3283-9B77-B218797B4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6553" y="4057812"/>
                <a:ext cx="152572" cy="1551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914400"/>
                <a:endParaRPr lang="en-US" sz="2800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</p:grpSp>
      </p:grpSp>
      <p:sp>
        <p:nvSpPr>
          <p:cNvPr id="32" name="Text Box 13">
            <a:extLst>
              <a:ext uri="{FF2B5EF4-FFF2-40B4-BE49-F238E27FC236}">
                <a16:creationId xmlns:a16="http://schemas.microsoft.com/office/drawing/2014/main" id="{65BBCEE8-266D-186F-A213-9A45D77CA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3776" y="4959688"/>
            <a:ext cx="3533643" cy="65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36036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36036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36036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36036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0"/>
              </a:rPr>
              <a:t>One-Stop Solution for Complete Hardware &amp; Software</a:t>
            </a:r>
          </a:p>
        </p:txBody>
      </p:sp>
      <p:sp>
        <p:nvSpPr>
          <p:cNvPr id="33" name="文本框 69">
            <a:extLst>
              <a:ext uri="{FF2B5EF4-FFF2-40B4-BE49-F238E27FC236}">
                <a16:creationId xmlns:a16="http://schemas.microsoft.com/office/drawing/2014/main" id="{76134150-3D94-38AC-DCAC-050DF4DE942A}"/>
              </a:ext>
            </a:extLst>
          </p:cNvPr>
          <p:cNvSpPr txBox="1"/>
          <p:nvPr/>
        </p:nvSpPr>
        <p:spPr>
          <a:xfrm>
            <a:off x="7493220" y="4959688"/>
            <a:ext cx="4604291" cy="880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Strong RND Capability</a:t>
            </a:r>
          </a:p>
          <a:p>
            <a:pPr marL="213750" indent="-213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1-2 Firmware Release Every Year</a:t>
            </a:r>
          </a:p>
          <a:p>
            <a:pPr marL="213750" indent="-213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Customization for Individual Requirements</a:t>
            </a:r>
          </a:p>
        </p:txBody>
      </p:sp>
      <p:sp>
        <p:nvSpPr>
          <p:cNvPr id="34" name="Text Box 14">
            <a:extLst>
              <a:ext uri="{FF2B5EF4-FFF2-40B4-BE49-F238E27FC236}">
                <a16:creationId xmlns:a16="http://schemas.microsoft.com/office/drawing/2014/main" id="{4E456660-86C4-CCD2-F848-78E7A3829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238" y="1372888"/>
            <a:ext cx="4736389" cy="35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36036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36036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36036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36036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0"/>
              </a:rPr>
              <a:t>Enhanced Development</a:t>
            </a:r>
          </a:p>
        </p:txBody>
      </p:sp>
      <p:sp>
        <p:nvSpPr>
          <p:cNvPr id="35" name="Text Box 13">
            <a:extLst>
              <a:ext uri="{FF2B5EF4-FFF2-40B4-BE49-F238E27FC236}">
                <a16:creationId xmlns:a16="http://schemas.microsoft.com/office/drawing/2014/main" id="{F7526C21-51CB-7E0B-FF3C-BCF40BDB3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533" y="1373614"/>
            <a:ext cx="4285698" cy="35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36036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36036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36036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36036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0"/>
              </a:rPr>
              <a:t>Onsite + 24/7 Remote Support</a:t>
            </a:r>
          </a:p>
        </p:txBody>
      </p:sp>
      <p:grpSp>
        <p:nvGrpSpPr>
          <p:cNvPr id="36" name="图形 73">
            <a:extLst>
              <a:ext uri="{FF2B5EF4-FFF2-40B4-BE49-F238E27FC236}">
                <a16:creationId xmlns:a16="http://schemas.microsoft.com/office/drawing/2014/main" id="{3A80A898-4E72-0D1E-2701-6DAD4A003D4E}"/>
              </a:ext>
            </a:extLst>
          </p:cNvPr>
          <p:cNvGrpSpPr>
            <a:grpSpLocks noChangeAspect="1"/>
          </p:cNvGrpSpPr>
          <p:nvPr/>
        </p:nvGrpSpPr>
        <p:grpSpPr>
          <a:xfrm>
            <a:off x="8568394" y="2935259"/>
            <a:ext cx="755799" cy="792000"/>
            <a:chOff x="4149973" y="1231878"/>
            <a:chExt cx="3881513" cy="4067435"/>
          </a:xfrm>
          <a:solidFill>
            <a:schemeClr val="bg1"/>
          </a:solidFill>
        </p:grpSpPr>
        <p:grpSp>
          <p:nvGrpSpPr>
            <p:cNvPr id="37" name="图形 73">
              <a:extLst>
                <a:ext uri="{FF2B5EF4-FFF2-40B4-BE49-F238E27FC236}">
                  <a16:creationId xmlns:a16="http://schemas.microsoft.com/office/drawing/2014/main" id="{C44347DC-7B0A-3662-0CBD-D453CAECB362}"/>
                </a:ext>
              </a:extLst>
            </p:cNvPr>
            <p:cNvGrpSpPr/>
            <p:nvPr/>
          </p:nvGrpSpPr>
          <p:grpSpPr>
            <a:xfrm>
              <a:off x="4149973" y="1231878"/>
              <a:ext cx="3881513" cy="4067435"/>
              <a:chOff x="4149973" y="1231878"/>
              <a:chExt cx="3881513" cy="4067435"/>
            </a:xfrm>
            <a:grpFill/>
          </p:grpSpPr>
          <p:sp>
            <p:nvSpPr>
              <p:cNvPr id="40" name="任意形状 76">
                <a:extLst>
                  <a:ext uri="{FF2B5EF4-FFF2-40B4-BE49-F238E27FC236}">
                    <a16:creationId xmlns:a16="http://schemas.microsoft.com/office/drawing/2014/main" id="{1E96FD37-BA59-4AC3-FBFD-02CE85674694}"/>
                  </a:ext>
                </a:extLst>
              </p:cNvPr>
              <p:cNvSpPr/>
              <p:nvPr/>
            </p:nvSpPr>
            <p:spPr>
              <a:xfrm>
                <a:off x="4149973" y="1231971"/>
                <a:ext cx="1898568" cy="4067342"/>
              </a:xfrm>
              <a:custGeom>
                <a:avLst/>
                <a:gdLst>
                  <a:gd name="connsiteX0" fmla="*/ 683057 w 1898568"/>
                  <a:gd name="connsiteY0" fmla="*/ 2033534 h 4067342"/>
                  <a:gd name="connsiteX1" fmla="*/ 1888145 w 1898568"/>
                  <a:gd name="connsiteY1" fmla="*/ 777149 h 4067342"/>
                  <a:gd name="connsiteX2" fmla="*/ 1897746 w 1898568"/>
                  <a:gd name="connsiteY2" fmla="*/ 776051 h 4067342"/>
                  <a:gd name="connsiteX3" fmla="*/ 1897746 w 1898568"/>
                  <a:gd name="connsiteY3" fmla="*/ 0 h 4067342"/>
                  <a:gd name="connsiteX4" fmla="*/ 1853855 w 1898568"/>
                  <a:gd name="connsiteY4" fmla="*/ 0 h 4067342"/>
                  <a:gd name="connsiteX5" fmla="*/ 1796522 w 1898568"/>
                  <a:gd name="connsiteY5" fmla="*/ 30998 h 4067342"/>
                  <a:gd name="connsiteX6" fmla="*/ 1786372 w 1898568"/>
                  <a:gd name="connsiteY6" fmla="*/ 54315 h 4067342"/>
                  <a:gd name="connsiteX7" fmla="*/ 1778417 w 1898568"/>
                  <a:gd name="connsiteY7" fmla="*/ 93543 h 4067342"/>
                  <a:gd name="connsiteX8" fmla="*/ 1410828 w 1898568"/>
                  <a:gd name="connsiteY8" fmla="*/ 532729 h 4067342"/>
                  <a:gd name="connsiteX9" fmla="*/ 841339 w 1898568"/>
                  <a:gd name="connsiteY9" fmla="*/ 482255 h 4067342"/>
                  <a:gd name="connsiteX10" fmla="*/ 807598 w 1898568"/>
                  <a:gd name="connsiteY10" fmla="*/ 460309 h 4067342"/>
                  <a:gd name="connsiteX11" fmla="*/ 807324 w 1898568"/>
                  <a:gd name="connsiteY11" fmla="*/ 460035 h 4067342"/>
                  <a:gd name="connsiteX12" fmla="*/ 722285 w 1898568"/>
                  <a:gd name="connsiteY12" fmla="*/ 468539 h 4067342"/>
                  <a:gd name="connsiteX13" fmla="*/ 623529 w 1898568"/>
                  <a:gd name="connsiteY13" fmla="*/ 567842 h 4067342"/>
                  <a:gd name="connsiteX14" fmla="*/ 621335 w 1898568"/>
                  <a:gd name="connsiteY14" fmla="*/ 569214 h 4067342"/>
                  <a:gd name="connsiteX15" fmla="*/ 468264 w 1898568"/>
                  <a:gd name="connsiteY15" fmla="*/ 722833 h 4067342"/>
                  <a:gd name="connsiteX16" fmla="*/ 459486 w 1898568"/>
                  <a:gd name="connsiteY16" fmla="*/ 807872 h 4067342"/>
                  <a:gd name="connsiteX17" fmla="*/ 478414 w 1898568"/>
                  <a:gd name="connsiteY17" fmla="*/ 836402 h 4067342"/>
                  <a:gd name="connsiteX18" fmla="*/ 482255 w 1898568"/>
                  <a:gd name="connsiteY18" fmla="*/ 842162 h 4067342"/>
                  <a:gd name="connsiteX19" fmla="*/ 532729 w 1898568"/>
                  <a:gd name="connsiteY19" fmla="*/ 1411925 h 4067342"/>
                  <a:gd name="connsiteX20" fmla="*/ 329184 w 1898568"/>
                  <a:gd name="connsiteY20" fmla="*/ 1673626 h 4067342"/>
                  <a:gd name="connsiteX21" fmla="*/ 94092 w 1898568"/>
                  <a:gd name="connsiteY21" fmla="*/ 1779239 h 4067342"/>
                  <a:gd name="connsiteX22" fmla="*/ 55138 w 1898568"/>
                  <a:gd name="connsiteY22" fmla="*/ 1787195 h 4067342"/>
                  <a:gd name="connsiteX23" fmla="*/ 0 w 1898568"/>
                  <a:gd name="connsiteY23" fmla="*/ 1854677 h 4067342"/>
                  <a:gd name="connsiteX24" fmla="*/ 0 w 1898568"/>
                  <a:gd name="connsiteY24" fmla="*/ 2212940 h 4067342"/>
                  <a:gd name="connsiteX25" fmla="*/ 54315 w 1898568"/>
                  <a:gd name="connsiteY25" fmla="*/ 2280422 h 4067342"/>
                  <a:gd name="connsiteX26" fmla="*/ 93817 w 1898568"/>
                  <a:gd name="connsiteY26" fmla="*/ 2288378 h 4067342"/>
                  <a:gd name="connsiteX27" fmla="*/ 533004 w 1898568"/>
                  <a:gd name="connsiteY27" fmla="*/ 2654869 h 4067342"/>
                  <a:gd name="connsiteX28" fmla="*/ 482803 w 1898568"/>
                  <a:gd name="connsiteY28" fmla="*/ 3224357 h 4067342"/>
                  <a:gd name="connsiteX29" fmla="*/ 460309 w 1898568"/>
                  <a:gd name="connsiteY29" fmla="*/ 3258922 h 4067342"/>
                  <a:gd name="connsiteX30" fmla="*/ 468813 w 1898568"/>
                  <a:gd name="connsiteY30" fmla="*/ 3344510 h 4067342"/>
                  <a:gd name="connsiteX31" fmla="*/ 723108 w 1898568"/>
                  <a:gd name="connsiteY31" fmla="*/ 3598804 h 4067342"/>
                  <a:gd name="connsiteX32" fmla="*/ 808421 w 1898568"/>
                  <a:gd name="connsiteY32" fmla="*/ 3607308 h 4067342"/>
                  <a:gd name="connsiteX33" fmla="*/ 842162 w 1898568"/>
                  <a:gd name="connsiteY33" fmla="*/ 3585362 h 4067342"/>
                  <a:gd name="connsiteX34" fmla="*/ 1172992 w 1898568"/>
                  <a:gd name="connsiteY34" fmla="*/ 3486881 h 4067342"/>
                  <a:gd name="connsiteX35" fmla="*/ 1250351 w 1898568"/>
                  <a:gd name="connsiteY35" fmla="*/ 3491819 h 4067342"/>
                  <a:gd name="connsiteX36" fmla="*/ 1412199 w 1898568"/>
                  <a:gd name="connsiteY36" fmla="*/ 3534613 h 4067342"/>
                  <a:gd name="connsiteX37" fmla="*/ 1779240 w 1898568"/>
                  <a:gd name="connsiteY37" fmla="*/ 3973799 h 4067342"/>
                  <a:gd name="connsiteX38" fmla="*/ 1787195 w 1898568"/>
                  <a:gd name="connsiteY38" fmla="*/ 4012753 h 4067342"/>
                  <a:gd name="connsiteX39" fmla="*/ 1814078 w 1898568"/>
                  <a:gd name="connsiteY39" fmla="*/ 4053627 h 4067342"/>
                  <a:gd name="connsiteX40" fmla="*/ 1854678 w 1898568"/>
                  <a:gd name="connsiteY40" fmla="*/ 4067343 h 4067342"/>
                  <a:gd name="connsiteX41" fmla="*/ 1898569 w 1898568"/>
                  <a:gd name="connsiteY41" fmla="*/ 4067343 h 4067342"/>
                  <a:gd name="connsiteX42" fmla="*/ 1898569 w 1898568"/>
                  <a:gd name="connsiteY42" fmla="*/ 3291292 h 4067342"/>
                  <a:gd name="connsiteX43" fmla="*/ 1886773 w 1898568"/>
                  <a:gd name="connsiteY43" fmla="*/ 3289920 h 4067342"/>
                  <a:gd name="connsiteX44" fmla="*/ 683057 w 1898568"/>
                  <a:gd name="connsiteY44" fmla="*/ 2033534 h 406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898568" h="4067342">
                    <a:moveTo>
                      <a:pt x="683057" y="2033534"/>
                    </a:moveTo>
                    <a:cubicBezTo>
                      <a:pt x="683057" y="1356787"/>
                      <a:pt x="1217981" y="804581"/>
                      <a:pt x="1888145" y="777149"/>
                    </a:cubicBezTo>
                    <a:cubicBezTo>
                      <a:pt x="1891436" y="776874"/>
                      <a:pt x="1894728" y="776326"/>
                      <a:pt x="1897746" y="776051"/>
                    </a:cubicBezTo>
                    <a:lnTo>
                      <a:pt x="1897746" y="0"/>
                    </a:lnTo>
                    <a:lnTo>
                      <a:pt x="1853855" y="0"/>
                    </a:lnTo>
                    <a:cubicBezTo>
                      <a:pt x="1830812" y="0"/>
                      <a:pt x="1809140" y="12344"/>
                      <a:pt x="1796522" y="30998"/>
                    </a:cubicBezTo>
                    <a:cubicBezTo>
                      <a:pt x="1791584" y="37856"/>
                      <a:pt x="1788292" y="46086"/>
                      <a:pt x="1786372" y="54315"/>
                    </a:cubicBezTo>
                    <a:lnTo>
                      <a:pt x="1778417" y="93543"/>
                    </a:lnTo>
                    <a:cubicBezTo>
                      <a:pt x="1737543" y="290779"/>
                      <a:pt x="1600383" y="454548"/>
                      <a:pt x="1410828" y="532729"/>
                    </a:cubicBezTo>
                    <a:cubicBezTo>
                      <a:pt x="1222096" y="611459"/>
                      <a:pt x="1008949" y="592257"/>
                      <a:pt x="841339" y="482255"/>
                    </a:cubicBezTo>
                    <a:lnTo>
                      <a:pt x="807598" y="460309"/>
                    </a:lnTo>
                    <a:cubicBezTo>
                      <a:pt x="807324" y="460309"/>
                      <a:pt x="807324" y="460035"/>
                      <a:pt x="807324" y="460035"/>
                    </a:cubicBezTo>
                    <a:cubicBezTo>
                      <a:pt x="780989" y="443027"/>
                      <a:pt x="744230" y="446319"/>
                      <a:pt x="722285" y="468539"/>
                    </a:cubicBezTo>
                    <a:lnTo>
                      <a:pt x="623529" y="567842"/>
                    </a:lnTo>
                    <a:cubicBezTo>
                      <a:pt x="622981" y="568391"/>
                      <a:pt x="622158" y="568665"/>
                      <a:pt x="621335" y="569214"/>
                    </a:cubicBezTo>
                    <a:lnTo>
                      <a:pt x="468264" y="722833"/>
                    </a:lnTo>
                    <a:cubicBezTo>
                      <a:pt x="446319" y="745053"/>
                      <a:pt x="442478" y="781812"/>
                      <a:pt x="459486" y="807872"/>
                    </a:cubicBezTo>
                    <a:lnTo>
                      <a:pt x="478414" y="836402"/>
                    </a:lnTo>
                    <a:lnTo>
                      <a:pt x="482255" y="842162"/>
                    </a:lnTo>
                    <a:cubicBezTo>
                      <a:pt x="592257" y="1008949"/>
                      <a:pt x="610911" y="1222370"/>
                      <a:pt x="532729" y="1411925"/>
                    </a:cubicBezTo>
                    <a:cubicBezTo>
                      <a:pt x="488838" y="1518087"/>
                      <a:pt x="417789" y="1608064"/>
                      <a:pt x="329184" y="1673626"/>
                    </a:cubicBezTo>
                    <a:cubicBezTo>
                      <a:pt x="260055" y="1724924"/>
                      <a:pt x="180228" y="1761409"/>
                      <a:pt x="94092" y="1779239"/>
                    </a:cubicBezTo>
                    <a:lnTo>
                      <a:pt x="55138" y="1787195"/>
                    </a:lnTo>
                    <a:cubicBezTo>
                      <a:pt x="22769" y="1793779"/>
                      <a:pt x="0" y="1822308"/>
                      <a:pt x="0" y="1854677"/>
                    </a:cubicBezTo>
                    <a:lnTo>
                      <a:pt x="0" y="2212940"/>
                    </a:lnTo>
                    <a:cubicBezTo>
                      <a:pt x="0" y="2245309"/>
                      <a:pt x="22769" y="2273839"/>
                      <a:pt x="54315" y="2280422"/>
                    </a:cubicBezTo>
                    <a:lnTo>
                      <a:pt x="93817" y="2288378"/>
                    </a:lnTo>
                    <a:cubicBezTo>
                      <a:pt x="290505" y="2328703"/>
                      <a:pt x="454274" y="2465588"/>
                      <a:pt x="533004" y="2654869"/>
                    </a:cubicBezTo>
                    <a:cubicBezTo>
                      <a:pt x="611185" y="2844150"/>
                      <a:pt x="592257" y="3057022"/>
                      <a:pt x="482803" y="3224357"/>
                    </a:cubicBezTo>
                    <a:lnTo>
                      <a:pt x="460309" y="3258922"/>
                    </a:lnTo>
                    <a:cubicBezTo>
                      <a:pt x="443027" y="3285531"/>
                      <a:pt x="446867" y="3322289"/>
                      <a:pt x="468813" y="3344510"/>
                    </a:cubicBezTo>
                    <a:lnTo>
                      <a:pt x="723108" y="3598804"/>
                    </a:lnTo>
                    <a:cubicBezTo>
                      <a:pt x="745053" y="3621298"/>
                      <a:pt x="782086" y="3625139"/>
                      <a:pt x="808421" y="3607308"/>
                    </a:cubicBezTo>
                    <a:lnTo>
                      <a:pt x="842162" y="3585362"/>
                    </a:lnTo>
                    <a:cubicBezTo>
                      <a:pt x="941466" y="3519800"/>
                      <a:pt x="1056681" y="3486881"/>
                      <a:pt x="1172992" y="3486881"/>
                    </a:cubicBezTo>
                    <a:cubicBezTo>
                      <a:pt x="1198778" y="3486881"/>
                      <a:pt x="1224565" y="3488528"/>
                      <a:pt x="1250351" y="3491819"/>
                    </a:cubicBezTo>
                    <a:cubicBezTo>
                      <a:pt x="1305215" y="3498677"/>
                      <a:pt x="1359804" y="3512942"/>
                      <a:pt x="1412199" y="3534613"/>
                    </a:cubicBezTo>
                    <a:cubicBezTo>
                      <a:pt x="1601480" y="3613343"/>
                      <a:pt x="1738366" y="3777386"/>
                      <a:pt x="1779240" y="3973799"/>
                    </a:cubicBezTo>
                    <a:lnTo>
                      <a:pt x="1787195" y="4012753"/>
                    </a:lnTo>
                    <a:cubicBezTo>
                      <a:pt x="1790761" y="4029487"/>
                      <a:pt x="1800637" y="4043751"/>
                      <a:pt x="1814078" y="4053627"/>
                    </a:cubicBezTo>
                    <a:cubicBezTo>
                      <a:pt x="1825600" y="4062131"/>
                      <a:pt x="1839864" y="4067343"/>
                      <a:pt x="1854678" y="4067343"/>
                    </a:cubicBezTo>
                    <a:lnTo>
                      <a:pt x="1898569" y="4067343"/>
                    </a:lnTo>
                    <a:lnTo>
                      <a:pt x="1898569" y="3291292"/>
                    </a:lnTo>
                    <a:cubicBezTo>
                      <a:pt x="1894728" y="3290743"/>
                      <a:pt x="1890613" y="3290468"/>
                      <a:pt x="1886773" y="3289920"/>
                    </a:cubicBezTo>
                    <a:cubicBezTo>
                      <a:pt x="1216884" y="3261116"/>
                      <a:pt x="683057" y="2709733"/>
                      <a:pt x="683057" y="2033534"/>
                    </a:cubicBezTo>
                    <a:close/>
                  </a:path>
                </a:pathLst>
              </a:custGeom>
              <a:grp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形状 77">
                <a:extLst>
                  <a:ext uri="{FF2B5EF4-FFF2-40B4-BE49-F238E27FC236}">
                    <a16:creationId xmlns:a16="http://schemas.microsoft.com/office/drawing/2014/main" id="{82E12105-EA44-34AF-25A8-AF9A1E94155C}"/>
                  </a:ext>
                </a:extLst>
              </p:cNvPr>
              <p:cNvSpPr/>
              <p:nvPr/>
            </p:nvSpPr>
            <p:spPr>
              <a:xfrm>
                <a:off x="6251265" y="1231878"/>
                <a:ext cx="1780222" cy="4067138"/>
              </a:xfrm>
              <a:custGeom>
                <a:avLst/>
                <a:gdLst>
                  <a:gd name="connsiteX0" fmla="*/ 1767444 w 1780222"/>
                  <a:gd name="connsiteY0" fmla="*/ 2118940 h 4067138"/>
                  <a:gd name="connsiteX1" fmla="*/ 1634673 w 1780222"/>
                  <a:gd name="connsiteY1" fmla="*/ 1868211 h 4067138"/>
                  <a:gd name="connsiteX2" fmla="*/ 1479408 w 1780222"/>
                  <a:gd name="connsiteY2" fmla="*/ 1533541 h 4067138"/>
                  <a:gd name="connsiteX3" fmla="*/ 1500256 w 1780222"/>
                  <a:gd name="connsiteY3" fmla="*/ 1430945 h 4067138"/>
                  <a:gd name="connsiteX4" fmla="*/ 1529060 w 1780222"/>
                  <a:gd name="connsiteY4" fmla="*/ 1267725 h 4067138"/>
                  <a:gd name="connsiteX5" fmla="*/ 1180399 w 1780222"/>
                  <a:gd name="connsiteY5" fmla="*/ 373167 h 4067138"/>
                  <a:gd name="connsiteX6" fmla="*/ 311079 w 1780222"/>
                  <a:gd name="connsiteY6" fmla="*/ 14906 h 4067138"/>
                  <a:gd name="connsiteX7" fmla="*/ 0 w 1780222"/>
                  <a:gd name="connsiteY7" fmla="*/ 915 h 4067138"/>
                  <a:gd name="connsiteX8" fmla="*/ 0 w 1780222"/>
                  <a:gd name="connsiteY8" fmla="*/ 786293 h 4067138"/>
                  <a:gd name="connsiteX9" fmla="*/ 1096457 w 1780222"/>
                  <a:gd name="connsiteY9" fmla="*/ 2033627 h 4067138"/>
                  <a:gd name="connsiteX10" fmla="*/ 0 w 1780222"/>
                  <a:gd name="connsiteY10" fmla="*/ 3280960 h 4067138"/>
                  <a:gd name="connsiteX11" fmla="*/ 0 w 1780222"/>
                  <a:gd name="connsiteY11" fmla="*/ 4066886 h 4067138"/>
                  <a:gd name="connsiteX12" fmla="*/ 671536 w 1780222"/>
                  <a:gd name="connsiteY12" fmla="*/ 3959079 h 4067138"/>
                  <a:gd name="connsiteX13" fmla="*/ 697870 w 1780222"/>
                  <a:gd name="connsiteY13" fmla="*/ 3880623 h 4067138"/>
                  <a:gd name="connsiteX14" fmla="*/ 816102 w 1780222"/>
                  <a:gd name="connsiteY14" fmla="*/ 3534980 h 4067138"/>
                  <a:gd name="connsiteX15" fmla="*/ 926379 w 1780222"/>
                  <a:gd name="connsiteY15" fmla="*/ 3535529 h 4067138"/>
                  <a:gd name="connsiteX16" fmla="*/ 929396 w 1780222"/>
                  <a:gd name="connsiteY16" fmla="*/ 3535529 h 4067138"/>
                  <a:gd name="connsiteX17" fmla="*/ 1394917 w 1780222"/>
                  <a:gd name="connsiteY17" fmla="*/ 3465028 h 4067138"/>
                  <a:gd name="connsiteX18" fmla="*/ 1515892 w 1780222"/>
                  <a:gd name="connsiteY18" fmla="*/ 3008011 h 4067138"/>
                  <a:gd name="connsiteX19" fmla="*/ 1540856 w 1780222"/>
                  <a:gd name="connsiteY19" fmla="*/ 2920778 h 4067138"/>
                  <a:gd name="connsiteX20" fmla="*/ 1551005 w 1780222"/>
                  <a:gd name="connsiteY20" fmla="*/ 2755362 h 4067138"/>
                  <a:gd name="connsiteX21" fmla="*/ 1561704 w 1780222"/>
                  <a:gd name="connsiteY21" fmla="*/ 2724364 h 4067138"/>
                  <a:gd name="connsiteX22" fmla="*/ 1526317 w 1780222"/>
                  <a:gd name="connsiteY22" fmla="*/ 2536730 h 4067138"/>
                  <a:gd name="connsiteX23" fmla="*/ 1496965 w 1780222"/>
                  <a:gd name="connsiteY23" fmla="*/ 2456902 h 4067138"/>
                  <a:gd name="connsiteX24" fmla="*/ 1752905 w 1780222"/>
                  <a:gd name="connsiteY24" fmla="*/ 2290939 h 4067138"/>
                  <a:gd name="connsiteX25" fmla="*/ 1767444 w 1780222"/>
                  <a:gd name="connsiteY25" fmla="*/ 2118940 h 4067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80222" h="4067138">
                    <a:moveTo>
                      <a:pt x="1767444" y="2118940"/>
                    </a:moveTo>
                    <a:cubicBezTo>
                      <a:pt x="1741658" y="2046245"/>
                      <a:pt x="1689537" y="1959834"/>
                      <a:pt x="1634673" y="1868211"/>
                    </a:cubicBezTo>
                    <a:cubicBezTo>
                      <a:pt x="1564721" y="1751900"/>
                      <a:pt x="1478036" y="1607333"/>
                      <a:pt x="1479408" y="1533541"/>
                    </a:cubicBezTo>
                    <a:cubicBezTo>
                      <a:pt x="1480231" y="1502817"/>
                      <a:pt x="1489832" y="1467979"/>
                      <a:pt x="1500256" y="1430945"/>
                    </a:cubicBezTo>
                    <a:cubicBezTo>
                      <a:pt x="1513698" y="1382939"/>
                      <a:pt x="1529334" y="1328350"/>
                      <a:pt x="1529060" y="1267725"/>
                    </a:cubicBezTo>
                    <a:cubicBezTo>
                      <a:pt x="1527140" y="986547"/>
                      <a:pt x="1465143" y="603048"/>
                      <a:pt x="1180399" y="373167"/>
                    </a:cubicBezTo>
                    <a:cubicBezTo>
                      <a:pt x="937077" y="176480"/>
                      <a:pt x="644652" y="56054"/>
                      <a:pt x="311079" y="14906"/>
                    </a:cubicBezTo>
                    <a:cubicBezTo>
                      <a:pt x="209306" y="2287"/>
                      <a:pt x="105065" y="-2102"/>
                      <a:pt x="0" y="915"/>
                    </a:cubicBezTo>
                    <a:lnTo>
                      <a:pt x="0" y="786293"/>
                    </a:lnTo>
                    <a:cubicBezTo>
                      <a:pt x="618592" y="865298"/>
                      <a:pt x="1096457" y="1393638"/>
                      <a:pt x="1096457" y="2033627"/>
                    </a:cubicBezTo>
                    <a:cubicBezTo>
                      <a:pt x="1096457" y="2673615"/>
                      <a:pt x="618317" y="3201956"/>
                      <a:pt x="0" y="3280960"/>
                    </a:cubicBezTo>
                    <a:lnTo>
                      <a:pt x="0" y="4066886"/>
                    </a:lnTo>
                    <a:cubicBezTo>
                      <a:pt x="288310" y="4070178"/>
                      <a:pt x="562356" y="4041649"/>
                      <a:pt x="671536" y="3959079"/>
                    </a:cubicBezTo>
                    <a:cubicBezTo>
                      <a:pt x="694304" y="3941796"/>
                      <a:pt x="700613" y="3909427"/>
                      <a:pt x="697870" y="3880623"/>
                    </a:cubicBezTo>
                    <a:cubicBezTo>
                      <a:pt x="685526" y="3747578"/>
                      <a:pt x="731612" y="3614258"/>
                      <a:pt x="816102" y="3534980"/>
                    </a:cubicBezTo>
                    <a:cubicBezTo>
                      <a:pt x="856702" y="3535254"/>
                      <a:pt x="893460" y="3535254"/>
                      <a:pt x="926379" y="3535529"/>
                    </a:cubicBezTo>
                    <a:lnTo>
                      <a:pt x="929396" y="3535529"/>
                    </a:lnTo>
                    <a:cubicBezTo>
                      <a:pt x="1186160" y="3537174"/>
                      <a:pt x="1239652" y="3537449"/>
                      <a:pt x="1394917" y="3465028"/>
                    </a:cubicBezTo>
                    <a:cubicBezTo>
                      <a:pt x="1551554" y="3394528"/>
                      <a:pt x="1545245" y="3113899"/>
                      <a:pt x="1515892" y="3008011"/>
                    </a:cubicBezTo>
                    <a:cubicBezTo>
                      <a:pt x="1513698" y="2993472"/>
                      <a:pt x="1522202" y="2941352"/>
                      <a:pt x="1540856" y="2920778"/>
                    </a:cubicBezTo>
                    <a:cubicBezTo>
                      <a:pt x="1596268" y="2858781"/>
                      <a:pt x="1573225" y="2795687"/>
                      <a:pt x="1551005" y="2755362"/>
                    </a:cubicBezTo>
                    <a:cubicBezTo>
                      <a:pt x="1555120" y="2744664"/>
                      <a:pt x="1558961" y="2733691"/>
                      <a:pt x="1561704" y="2724364"/>
                    </a:cubicBezTo>
                    <a:cubicBezTo>
                      <a:pt x="1577889" y="2669775"/>
                      <a:pt x="1555120" y="2611070"/>
                      <a:pt x="1526317" y="2536730"/>
                    </a:cubicBezTo>
                    <a:cubicBezTo>
                      <a:pt x="1516441" y="2511218"/>
                      <a:pt x="1506017" y="2484060"/>
                      <a:pt x="1496965" y="2456902"/>
                    </a:cubicBezTo>
                    <a:cubicBezTo>
                      <a:pt x="1579261" y="2433036"/>
                      <a:pt x="1699138" y="2383385"/>
                      <a:pt x="1752905" y="2290939"/>
                    </a:cubicBezTo>
                    <a:cubicBezTo>
                      <a:pt x="1783354" y="2237446"/>
                      <a:pt x="1788566" y="2178193"/>
                      <a:pt x="1767444" y="2118940"/>
                    </a:cubicBezTo>
                    <a:close/>
                  </a:path>
                </a:pathLst>
              </a:custGeom>
              <a:grp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38" name="任意形状 78">
              <a:extLst>
                <a:ext uri="{FF2B5EF4-FFF2-40B4-BE49-F238E27FC236}">
                  <a16:creationId xmlns:a16="http://schemas.microsoft.com/office/drawing/2014/main" id="{326ECD4B-4937-C362-DE7B-F68373A72AA1}"/>
                </a:ext>
              </a:extLst>
            </p:cNvPr>
            <p:cNvSpPr/>
            <p:nvPr/>
          </p:nvSpPr>
          <p:spPr>
            <a:xfrm>
              <a:off x="5013258" y="2188250"/>
              <a:ext cx="2154509" cy="2154509"/>
            </a:xfrm>
            <a:custGeom>
              <a:avLst/>
              <a:gdLst>
                <a:gd name="connsiteX0" fmla="*/ 1077255 w 2154509"/>
                <a:gd name="connsiteY0" fmla="*/ 0 h 2154509"/>
                <a:gd name="connsiteX1" fmla="*/ 0 w 2154509"/>
                <a:gd name="connsiteY1" fmla="*/ 1077255 h 2154509"/>
                <a:gd name="connsiteX2" fmla="*/ 1077255 w 2154509"/>
                <a:gd name="connsiteY2" fmla="*/ 2154509 h 2154509"/>
                <a:gd name="connsiteX3" fmla="*/ 2154509 w 2154509"/>
                <a:gd name="connsiteY3" fmla="*/ 1077255 h 2154509"/>
                <a:gd name="connsiteX4" fmla="*/ 1077255 w 2154509"/>
                <a:gd name="connsiteY4" fmla="*/ 0 h 2154509"/>
                <a:gd name="connsiteX5" fmla="*/ 1666494 w 2154509"/>
                <a:gd name="connsiteY5" fmla="*/ 1662379 h 2154509"/>
                <a:gd name="connsiteX6" fmla="*/ 1662105 w 2154509"/>
                <a:gd name="connsiteY6" fmla="*/ 1666768 h 2154509"/>
                <a:gd name="connsiteX7" fmla="*/ 1498336 w 2154509"/>
                <a:gd name="connsiteY7" fmla="*/ 1661831 h 2154509"/>
                <a:gd name="connsiteX8" fmla="*/ 1254465 w 2154509"/>
                <a:gd name="connsiteY8" fmla="*/ 1364193 h 2154509"/>
                <a:gd name="connsiteX9" fmla="*/ 958200 w 2154509"/>
                <a:gd name="connsiteY9" fmla="*/ 1461577 h 2154509"/>
                <a:gd name="connsiteX10" fmla="*/ 602407 w 2154509"/>
                <a:gd name="connsiteY10" fmla="*/ 1313993 h 2154509"/>
                <a:gd name="connsiteX11" fmla="*/ 602407 w 2154509"/>
                <a:gd name="connsiteY11" fmla="*/ 602132 h 2154509"/>
                <a:gd name="connsiteX12" fmla="*/ 958200 w 2154509"/>
                <a:gd name="connsiteY12" fmla="*/ 454548 h 2154509"/>
                <a:gd name="connsiteX13" fmla="*/ 1314267 w 2154509"/>
                <a:gd name="connsiteY13" fmla="*/ 602132 h 2154509"/>
                <a:gd name="connsiteX14" fmla="*/ 1364468 w 2154509"/>
                <a:gd name="connsiteY14" fmla="*/ 1254191 h 2154509"/>
                <a:gd name="connsiteX15" fmla="*/ 1661556 w 2154509"/>
                <a:gd name="connsiteY15" fmla="*/ 1498610 h 2154509"/>
                <a:gd name="connsiteX16" fmla="*/ 1666494 w 2154509"/>
                <a:gd name="connsiteY16" fmla="*/ 1662379 h 215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54509" h="2154509">
                  <a:moveTo>
                    <a:pt x="1077255" y="0"/>
                  </a:moveTo>
                  <a:cubicBezTo>
                    <a:pt x="483352" y="0"/>
                    <a:pt x="0" y="483352"/>
                    <a:pt x="0" y="1077255"/>
                  </a:cubicBezTo>
                  <a:cubicBezTo>
                    <a:pt x="0" y="1671158"/>
                    <a:pt x="483352" y="2154509"/>
                    <a:pt x="1077255" y="2154509"/>
                  </a:cubicBezTo>
                  <a:cubicBezTo>
                    <a:pt x="1671158" y="2154509"/>
                    <a:pt x="2154509" y="1671158"/>
                    <a:pt x="2154509" y="1077255"/>
                  </a:cubicBezTo>
                  <a:cubicBezTo>
                    <a:pt x="2154509" y="483352"/>
                    <a:pt x="1671158" y="0"/>
                    <a:pt x="1077255" y="0"/>
                  </a:cubicBezTo>
                  <a:close/>
                  <a:moveTo>
                    <a:pt x="1666494" y="1662379"/>
                  </a:moveTo>
                  <a:lnTo>
                    <a:pt x="1662105" y="1666768"/>
                  </a:lnTo>
                  <a:cubicBezTo>
                    <a:pt x="1616294" y="1712580"/>
                    <a:pt x="1541404" y="1710385"/>
                    <a:pt x="1498336" y="1661831"/>
                  </a:cubicBezTo>
                  <a:lnTo>
                    <a:pt x="1254465" y="1364193"/>
                  </a:lnTo>
                  <a:cubicBezTo>
                    <a:pt x="1168878" y="1427013"/>
                    <a:pt x="1066282" y="1461577"/>
                    <a:pt x="958200" y="1461577"/>
                  </a:cubicBezTo>
                  <a:cubicBezTo>
                    <a:pt x="824057" y="1461577"/>
                    <a:pt x="697596" y="1409182"/>
                    <a:pt x="602407" y="1313993"/>
                  </a:cubicBezTo>
                  <a:cubicBezTo>
                    <a:pt x="406268" y="1117854"/>
                    <a:pt x="406268" y="798546"/>
                    <a:pt x="602407" y="602132"/>
                  </a:cubicBezTo>
                  <a:cubicBezTo>
                    <a:pt x="697596" y="506943"/>
                    <a:pt x="824057" y="454823"/>
                    <a:pt x="958200" y="454548"/>
                  </a:cubicBezTo>
                  <a:cubicBezTo>
                    <a:pt x="1092342" y="454548"/>
                    <a:pt x="1219078" y="506943"/>
                    <a:pt x="1314267" y="602132"/>
                  </a:cubicBezTo>
                  <a:cubicBezTo>
                    <a:pt x="1491752" y="779618"/>
                    <a:pt x="1507937" y="1057503"/>
                    <a:pt x="1364468" y="1254191"/>
                  </a:cubicBezTo>
                  <a:lnTo>
                    <a:pt x="1661556" y="1498610"/>
                  </a:lnTo>
                  <a:cubicBezTo>
                    <a:pt x="1710111" y="1541678"/>
                    <a:pt x="1712306" y="1616568"/>
                    <a:pt x="1666494" y="1662379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形状 79">
              <a:extLst>
                <a:ext uri="{FF2B5EF4-FFF2-40B4-BE49-F238E27FC236}">
                  <a16:creationId xmlns:a16="http://schemas.microsoft.com/office/drawing/2014/main" id="{D57EF4DC-958E-D5C5-35C5-19953BD95EA6}"/>
                </a:ext>
              </a:extLst>
            </p:cNvPr>
            <p:cNvSpPr/>
            <p:nvPr/>
          </p:nvSpPr>
          <p:spPr>
            <a:xfrm>
              <a:off x="5589811" y="2764596"/>
              <a:ext cx="763123" cy="763981"/>
            </a:xfrm>
            <a:custGeom>
              <a:avLst/>
              <a:gdLst>
                <a:gd name="connsiteX0" fmla="*/ 651579 w 763123"/>
                <a:gd name="connsiteY0" fmla="*/ 651784 h 763981"/>
                <a:gd name="connsiteX1" fmla="*/ 381648 w 763123"/>
                <a:gd name="connsiteY1" fmla="*/ 763981 h 763981"/>
                <a:gd name="connsiteX2" fmla="*/ 111717 w 763123"/>
                <a:gd name="connsiteY2" fmla="*/ 651784 h 763981"/>
                <a:gd name="connsiteX3" fmla="*/ 111717 w 763123"/>
                <a:gd name="connsiteY3" fmla="*/ 111923 h 763981"/>
                <a:gd name="connsiteX4" fmla="*/ 381648 w 763123"/>
                <a:gd name="connsiteY4" fmla="*/ 0 h 763981"/>
                <a:gd name="connsiteX5" fmla="*/ 651853 w 763123"/>
                <a:gd name="connsiteY5" fmla="*/ 111923 h 763981"/>
                <a:gd name="connsiteX6" fmla="*/ 651579 w 763123"/>
                <a:gd name="connsiteY6" fmla="*/ 651784 h 76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3123" h="763981">
                  <a:moveTo>
                    <a:pt x="651579" y="651784"/>
                  </a:moveTo>
                  <a:cubicBezTo>
                    <a:pt x="579707" y="723656"/>
                    <a:pt x="483695" y="763981"/>
                    <a:pt x="381648" y="763981"/>
                  </a:cubicBezTo>
                  <a:cubicBezTo>
                    <a:pt x="279875" y="763981"/>
                    <a:pt x="183863" y="724205"/>
                    <a:pt x="111717" y="651784"/>
                  </a:cubicBezTo>
                  <a:cubicBezTo>
                    <a:pt x="-37239" y="503103"/>
                    <a:pt x="-37239" y="261153"/>
                    <a:pt x="111717" y="111923"/>
                  </a:cubicBezTo>
                  <a:cubicBezTo>
                    <a:pt x="183863" y="39776"/>
                    <a:pt x="279601" y="0"/>
                    <a:pt x="381648" y="0"/>
                  </a:cubicBezTo>
                  <a:cubicBezTo>
                    <a:pt x="483420" y="0"/>
                    <a:pt x="579707" y="39502"/>
                    <a:pt x="651853" y="111923"/>
                  </a:cubicBezTo>
                  <a:cubicBezTo>
                    <a:pt x="800260" y="261153"/>
                    <a:pt x="800260" y="503103"/>
                    <a:pt x="651579" y="651784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2" name="图形 81">
            <a:extLst>
              <a:ext uri="{FF2B5EF4-FFF2-40B4-BE49-F238E27FC236}">
                <a16:creationId xmlns:a16="http://schemas.microsoft.com/office/drawing/2014/main" id="{C3E7872A-9BC0-93C1-B556-AAC2FD7B2AA8}"/>
              </a:ext>
            </a:extLst>
          </p:cNvPr>
          <p:cNvGrpSpPr>
            <a:grpSpLocks noChangeAspect="1"/>
          </p:cNvGrpSpPr>
          <p:nvPr/>
        </p:nvGrpSpPr>
        <p:grpSpPr>
          <a:xfrm>
            <a:off x="6659913" y="2917259"/>
            <a:ext cx="809594" cy="828000"/>
            <a:chOff x="4921909" y="2963479"/>
            <a:chExt cx="2804785" cy="2868549"/>
          </a:xfrm>
          <a:solidFill>
            <a:schemeClr val="bg1"/>
          </a:solidFill>
        </p:grpSpPr>
        <p:sp>
          <p:nvSpPr>
            <p:cNvPr id="43" name="任意形状 83">
              <a:extLst>
                <a:ext uri="{FF2B5EF4-FFF2-40B4-BE49-F238E27FC236}">
                  <a16:creationId xmlns:a16="http://schemas.microsoft.com/office/drawing/2014/main" id="{2C8F75BD-E6A3-2D52-0EA3-67BA2490BDCC}"/>
                </a:ext>
              </a:extLst>
            </p:cNvPr>
            <p:cNvSpPr/>
            <p:nvPr/>
          </p:nvSpPr>
          <p:spPr>
            <a:xfrm>
              <a:off x="6730913" y="3602095"/>
              <a:ext cx="995781" cy="2229932"/>
            </a:xfrm>
            <a:custGeom>
              <a:avLst/>
              <a:gdLst>
                <a:gd name="connsiteX0" fmla="*/ 780303 w 995781"/>
                <a:gd name="connsiteY0" fmla="*/ 1814353 h 2229932"/>
                <a:gd name="connsiteX1" fmla="*/ 780303 w 995781"/>
                <a:gd name="connsiteY1" fmla="*/ 132497 h 2229932"/>
                <a:gd name="connsiteX2" fmla="*/ 215753 w 995781"/>
                <a:gd name="connsiteY2" fmla="*/ 132497 h 2229932"/>
                <a:gd name="connsiteX3" fmla="*/ 215753 w 995781"/>
                <a:gd name="connsiteY3" fmla="*/ 1814353 h 2229932"/>
                <a:gd name="connsiteX4" fmla="*/ 697184 w 995781"/>
                <a:gd name="connsiteY4" fmla="*/ 2013509 h 2229932"/>
                <a:gd name="connsiteX5" fmla="*/ 780303 w 995781"/>
                <a:gd name="connsiteY5" fmla="*/ 1814353 h 2229932"/>
                <a:gd name="connsiteX6" fmla="*/ 780303 w 995781"/>
                <a:gd name="connsiteY6" fmla="*/ 1814353 h 2229932"/>
                <a:gd name="connsiteX7" fmla="*/ 913074 w 995781"/>
                <a:gd name="connsiteY7" fmla="*/ 132771 h 2229932"/>
                <a:gd name="connsiteX8" fmla="*/ 913074 w 995781"/>
                <a:gd name="connsiteY8" fmla="*/ 1814627 h 2229932"/>
                <a:gd name="connsiteX9" fmla="*/ 204780 w 995781"/>
                <a:gd name="connsiteY9" fmla="*/ 2107875 h 2229932"/>
                <a:gd name="connsiteX10" fmla="*/ 82982 w 995781"/>
                <a:gd name="connsiteY10" fmla="*/ 1814627 h 2229932"/>
                <a:gd name="connsiteX11" fmla="*/ 82982 w 995781"/>
                <a:gd name="connsiteY11" fmla="*/ 132771 h 2229932"/>
                <a:gd name="connsiteX12" fmla="*/ 65425 w 995781"/>
                <a:gd name="connsiteY12" fmla="*/ 132771 h 2229932"/>
                <a:gd name="connsiteX13" fmla="*/ 65425 w 995781"/>
                <a:gd name="connsiteY13" fmla="*/ 0 h 2229932"/>
                <a:gd name="connsiteX14" fmla="*/ 930356 w 995781"/>
                <a:gd name="connsiteY14" fmla="*/ 0 h 2229932"/>
                <a:gd name="connsiteX15" fmla="*/ 930356 w 995781"/>
                <a:gd name="connsiteY15" fmla="*/ 132771 h 2229932"/>
                <a:gd name="connsiteX16" fmla="*/ 913074 w 995781"/>
                <a:gd name="connsiteY16" fmla="*/ 132771 h 222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95781" h="2229932">
                  <a:moveTo>
                    <a:pt x="780303" y="1814353"/>
                  </a:moveTo>
                  <a:lnTo>
                    <a:pt x="780303" y="132497"/>
                  </a:lnTo>
                  <a:lnTo>
                    <a:pt x="215753" y="132497"/>
                  </a:lnTo>
                  <a:lnTo>
                    <a:pt x="215753" y="1814353"/>
                  </a:lnTo>
                  <a:cubicBezTo>
                    <a:pt x="215753" y="2062064"/>
                    <a:pt x="518053" y="2192640"/>
                    <a:pt x="697184" y="2013509"/>
                  </a:cubicBezTo>
                  <a:cubicBezTo>
                    <a:pt x="748482" y="1962485"/>
                    <a:pt x="780303" y="1891985"/>
                    <a:pt x="780303" y="1814353"/>
                  </a:cubicBezTo>
                  <a:lnTo>
                    <a:pt x="780303" y="1814353"/>
                  </a:lnTo>
                  <a:close/>
                  <a:moveTo>
                    <a:pt x="913074" y="132771"/>
                  </a:moveTo>
                  <a:lnTo>
                    <a:pt x="913074" y="1814627"/>
                  </a:lnTo>
                  <a:cubicBezTo>
                    <a:pt x="913074" y="2180295"/>
                    <a:pt x="467304" y="2370399"/>
                    <a:pt x="204780" y="2107875"/>
                  </a:cubicBezTo>
                  <a:cubicBezTo>
                    <a:pt x="129616" y="2032712"/>
                    <a:pt x="82982" y="1929019"/>
                    <a:pt x="82982" y="1814627"/>
                  </a:cubicBezTo>
                  <a:lnTo>
                    <a:pt x="82982" y="132771"/>
                  </a:lnTo>
                  <a:lnTo>
                    <a:pt x="65425" y="132771"/>
                  </a:lnTo>
                  <a:cubicBezTo>
                    <a:pt x="-21808" y="132771"/>
                    <a:pt x="-21808" y="0"/>
                    <a:pt x="65425" y="0"/>
                  </a:cubicBezTo>
                  <a:lnTo>
                    <a:pt x="930356" y="0"/>
                  </a:lnTo>
                  <a:cubicBezTo>
                    <a:pt x="1017590" y="0"/>
                    <a:pt x="1017590" y="132771"/>
                    <a:pt x="930356" y="132771"/>
                  </a:cubicBezTo>
                  <a:lnTo>
                    <a:pt x="913074" y="132771"/>
                  </a:ln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形状 84">
              <a:extLst>
                <a:ext uri="{FF2B5EF4-FFF2-40B4-BE49-F238E27FC236}">
                  <a16:creationId xmlns:a16="http://schemas.microsoft.com/office/drawing/2014/main" id="{71CBB80B-62DC-296A-F6F6-81980FEBC979}"/>
                </a:ext>
              </a:extLst>
            </p:cNvPr>
            <p:cNvSpPr/>
            <p:nvPr/>
          </p:nvSpPr>
          <p:spPr>
            <a:xfrm>
              <a:off x="7006468" y="2963479"/>
              <a:ext cx="444946" cy="2675340"/>
            </a:xfrm>
            <a:custGeom>
              <a:avLst/>
              <a:gdLst>
                <a:gd name="connsiteX0" fmla="*/ 293522 w 444946"/>
                <a:gd name="connsiteY0" fmla="*/ 2096902 h 2675340"/>
                <a:gd name="connsiteX1" fmla="*/ 342077 w 444946"/>
                <a:gd name="connsiteY1" fmla="*/ 2145457 h 2675340"/>
                <a:gd name="connsiteX2" fmla="*/ 293522 w 444946"/>
                <a:gd name="connsiteY2" fmla="*/ 2194011 h 2675340"/>
                <a:gd name="connsiteX3" fmla="*/ 244968 w 444946"/>
                <a:gd name="connsiteY3" fmla="*/ 2145457 h 2675340"/>
                <a:gd name="connsiteX4" fmla="*/ 293522 w 444946"/>
                <a:gd name="connsiteY4" fmla="*/ 2096902 h 2675340"/>
                <a:gd name="connsiteX5" fmla="*/ 293522 w 444946"/>
                <a:gd name="connsiteY5" fmla="*/ 2096902 h 2675340"/>
                <a:gd name="connsiteX6" fmla="*/ 131674 w 444946"/>
                <a:gd name="connsiteY6" fmla="*/ 1870314 h 2675340"/>
                <a:gd name="connsiteX7" fmla="*/ 170353 w 444946"/>
                <a:gd name="connsiteY7" fmla="*/ 1908993 h 2675340"/>
                <a:gd name="connsiteX8" fmla="*/ 131674 w 444946"/>
                <a:gd name="connsiteY8" fmla="*/ 1947672 h 2675340"/>
                <a:gd name="connsiteX9" fmla="*/ 92995 w 444946"/>
                <a:gd name="connsiteY9" fmla="*/ 1908993 h 2675340"/>
                <a:gd name="connsiteX10" fmla="*/ 131674 w 444946"/>
                <a:gd name="connsiteY10" fmla="*/ 1870314 h 2675340"/>
                <a:gd name="connsiteX11" fmla="*/ 263621 w 444946"/>
                <a:gd name="connsiteY11" fmla="*/ 1444569 h 2675340"/>
                <a:gd name="connsiteX12" fmla="*/ 332201 w 444946"/>
                <a:gd name="connsiteY12" fmla="*/ 1513149 h 2675340"/>
                <a:gd name="connsiteX13" fmla="*/ 263621 w 444946"/>
                <a:gd name="connsiteY13" fmla="*/ 1581729 h 2675340"/>
                <a:gd name="connsiteX14" fmla="*/ 195041 w 444946"/>
                <a:gd name="connsiteY14" fmla="*/ 1513149 h 2675340"/>
                <a:gd name="connsiteX15" fmla="*/ 263621 w 444946"/>
                <a:gd name="connsiteY15" fmla="*/ 1444569 h 2675340"/>
                <a:gd name="connsiteX16" fmla="*/ 187635 w 444946"/>
                <a:gd name="connsiteY16" fmla="*/ 2301270 h 2675340"/>
                <a:gd name="connsiteX17" fmla="*/ 269931 w 444946"/>
                <a:gd name="connsiteY17" fmla="*/ 2383566 h 2675340"/>
                <a:gd name="connsiteX18" fmla="*/ 187635 w 444946"/>
                <a:gd name="connsiteY18" fmla="*/ 2465862 h 2675340"/>
                <a:gd name="connsiteX19" fmla="*/ 105339 w 444946"/>
                <a:gd name="connsiteY19" fmla="*/ 2383566 h 2675340"/>
                <a:gd name="connsiteX20" fmla="*/ 187635 w 444946"/>
                <a:gd name="connsiteY20" fmla="*/ 2301270 h 2675340"/>
                <a:gd name="connsiteX21" fmla="*/ 175291 w 444946"/>
                <a:gd name="connsiteY21" fmla="*/ 871789 h 2675340"/>
                <a:gd name="connsiteX22" fmla="*/ 252374 w 444946"/>
                <a:gd name="connsiteY22" fmla="*/ 948873 h 2675340"/>
                <a:gd name="connsiteX23" fmla="*/ 175291 w 444946"/>
                <a:gd name="connsiteY23" fmla="*/ 1025957 h 2675340"/>
                <a:gd name="connsiteX24" fmla="*/ 98206 w 444946"/>
                <a:gd name="connsiteY24" fmla="*/ 948873 h 2675340"/>
                <a:gd name="connsiteX25" fmla="*/ 175291 w 444946"/>
                <a:gd name="connsiteY25" fmla="*/ 871789 h 2675340"/>
                <a:gd name="connsiteX26" fmla="*/ 307238 w 444946"/>
                <a:gd name="connsiteY26" fmla="*/ 396118 h 2675340"/>
                <a:gd name="connsiteX27" fmla="*/ 362102 w 444946"/>
                <a:gd name="connsiteY27" fmla="*/ 450982 h 2675340"/>
                <a:gd name="connsiteX28" fmla="*/ 307238 w 444946"/>
                <a:gd name="connsiteY28" fmla="*/ 505846 h 2675340"/>
                <a:gd name="connsiteX29" fmla="*/ 252374 w 444946"/>
                <a:gd name="connsiteY29" fmla="*/ 450982 h 2675340"/>
                <a:gd name="connsiteX30" fmla="*/ 307238 w 444946"/>
                <a:gd name="connsiteY30" fmla="*/ 396118 h 2675340"/>
                <a:gd name="connsiteX31" fmla="*/ 95463 w 444946"/>
                <a:gd name="connsiteY31" fmla="*/ 124541 h 2675340"/>
                <a:gd name="connsiteX32" fmla="*/ 190104 w 444946"/>
                <a:gd name="connsiteY32" fmla="*/ 219181 h 2675340"/>
                <a:gd name="connsiteX33" fmla="*/ 95463 w 444946"/>
                <a:gd name="connsiteY33" fmla="*/ 313822 h 2675340"/>
                <a:gd name="connsiteX34" fmla="*/ 823 w 444946"/>
                <a:gd name="connsiteY34" fmla="*/ 219181 h 2675340"/>
                <a:gd name="connsiteX35" fmla="*/ 95463 w 444946"/>
                <a:gd name="connsiteY35" fmla="*/ 124541 h 2675340"/>
                <a:gd name="connsiteX36" fmla="*/ 282275 w 444946"/>
                <a:gd name="connsiteY36" fmla="*/ 0 h 2675340"/>
                <a:gd name="connsiteX37" fmla="*/ 332201 w 444946"/>
                <a:gd name="connsiteY37" fmla="*/ 49926 h 2675340"/>
                <a:gd name="connsiteX38" fmla="*/ 282275 w 444946"/>
                <a:gd name="connsiteY38" fmla="*/ 99852 h 2675340"/>
                <a:gd name="connsiteX39" fmla="*/ 232349 w 444946"/>
                <a:gd name="connsiteY39" fmla="*/ 49926 h 2675340"/>
                <a:gd name="connsiteX40" fmla="*/ 282275 w 444946"/>
                <a:gd name="connsiteY40" fmla="*/ 0 h 2675340"/>
                <a:gd name="connsiteX41" fmla="*/ 309707 w 444946"/>
                <a:gd name="connsiteY41" fmla="*/ 1140622 h 2675340"/>
                <a:gd name="connsiteX42" fmla="*/ 342077 w 444946"/>
                <a:gd name="connsiteY42" fmla="*/ 1172992 h 2675340"/>
                <a:gd name="connsiteX43" fmla="*/ 309707 w 444946"/>
                <a:gd name="connsiteY43" fmla="*/ 1205362 h 2675340"/>
                <a:gd name="connsiteX44" fmla="*/ 277337 w 444946"/>
                <a:gd name="connsiteY44" fmla="*/ 1172992 h 2675340"/>
                <a:gd name="connsiteX45" fmla="*/ 309707 w 444946"/>
                <a:gd name="connsiteY45" fmla="*/ 1140622 h 2675340"/>
                <a:gd name="connsiteX46" fmla="*/ 0 w 444946"/>
                <a:gd name="connsiteY46" fmla="*/ 1329080 h 2675340"/>
                <a:gd name="connsiteX47" fmla="*/ 0 w 444946"/>
                <a:gd name="connsiteY47" fmla="*/ 2452969 h 2675340"/>
                <a:gd name="connsiteX48" fmla="*/ 379384 w 444946"/>
                <a:gd name="connsiteY48" fmla="*/ 2609880 h 2675340"/>
                <a:gd name="connsiteX49" fmla="*/ 444947 w 444946"/>
                <a:gd name="connsiteY49" fmla="*/ 2452969 h 2675340"/>
                <a:gd name="connsiteX50" fmla="*/ 444947 w 444946"/>
                <a:gd name="connsiteY50" fmla="*/ 1329080 h 2675340"/>
                <a:gd name="connsiteX51" fmla="*/ 0 w 444946"/>
                <a:gd name="connsiteY51" fmla="*/ 1329080 h 267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44946" h="2675340">
                  <a:moveTo>
                    <a:pt x="293522" y="2096902"/>
                  </a:moveTo>
                  <a:cubicBezTo>
                    <a:pt x="320406" y="2096902"/>
                    <a:pt x="342077" y="2118573"/>
                    <a:pt x="342077" y="2145457"/>
                  </a:cubicBezTo>
                  <a:cubicBezTo>
                    <a:pt x="342077" y="2172340"/>
                    <a:pt x="320406" y="2194011"/>
                    <a:pt x="293522" y="2194011"/>
                  </a:cubicBezTo>
                  <a:cubicBezTo>
                    <a:pt x="266639" y="2194011"/>
                    <a:pt x="244968" y="2172340"/>
                    <a:pt x="244968" y="2145457"/>
                  </a:cubicBezTo>
                  <a:cubicBezTo>
                    <a:pt x="244968" y="2118573"/>
                    <a:pt x="266639" y="2096902"/>
                    <a:pt x="293522" y="2096902"/>
                  </a:cubicBezTo>
                  <a:lnTo>
                    <a:pt x="293522" y="2096902"/>
                  </a:lnTo>
                  <a:close/>
                  <a:moveTo>
                    <a:pt x="131674" y="1870314"/>
                  </a:moveTo>
                  <a:cubicBezTo>
                    <a:pt x="153070" y="1870314"/>
                    <a:pt x="170353" y="1887596"/>
                    <a:pt x="170353" y="1908993"/>
                  </a:cubicBezTo>
                  <a:cubicBezTo>
                    <a:pt x="170353" y="1930390"/>
                    <a:pt x="153070" y="1947672"/>
                    <a:pt x="131674" y="1947672"/>
                  </a:cubicBezTo>
                  <a:cubicBezTo>
                    <a:pt x="110277" y="1947672"/>
                    <a:pt x="92995" y="1930390"/>
                    <a:pt x="92995" y="1908993"/>
                  </a:cubicBezTo>
                  <a:cubicBezTo>
                    <a:pt x="92995" y="1887596"/>
                    <a:pt x="110277" y="1870314"/>
                    <a:pt x="131674" y="1870314"/>
                  </a:cubicBezTo>
                  <a:close/>
                  <a:moveTo>
                    <a:pt x="263621" y="1444569"/>
                  </a:moveTo>
                  <a:cubicBezTo>
                    <a:pt x="301478" y="1444569"/>
                    <a:pt x="332201" y="1475293"/>
                    <a:pt x="332201" y="1513149"/>
                  </a:cubicBezTo>
                  <a:cubicBezTo>
                    <a:pt x="332201" y="1551005"/>
                    <a:pt x="301478" y="1581729"/>
                    <a:pt x="263621" y="1581729"/>
                  </a:cubicBezTo>
                  <a:cubicBezTo>
                    <a:pt x="225765" y="1581729"/>
                    <a:pt x="195041" y="1551005"/>
                    <a:pt x="195041" y="1513149"/>
                  </a:cubicBezTo>
                  <a:cubicBezTo>
                    <a:pt x="195041" y="1475019"/>
                    <a:pt x="225765" y="1444569"/>
                    <a:pt x="263621" y="1444569"/>
                  </a:cubicBezTo>
                  <a:close/>
                  <a:moveTo>
                    <a:pt x="187635" y="2301270"/>
                  </a:moveTo>
                  <a:cubicBezTo>
                    <a:pt x="232898" y="2301270"/>
                    <a:pt x="269931" y="2338029"/>
                    <a:pt x="269931" y="2383566"/>
                  </a:cubicBezTo>
                  <a:cubicBezTo>
                    <a:pt x="269931" y="2428829"/>
                    <a:pt x="233172" y="2465862"/>
                    <a:pt x="187635" y="2465862"/>
                  </a:cubicBezTo>
                  <a:cubicBezTo>
                    <a:pt x="142372" y="2465862"/>
                    <a:pt x="105339" y="2429104"/>
                    <a:pt x="105339" y="2383566"/>
                  </a:cubicBezTo>
                  <a:cubicBezTo>
                    <a:pt x="105613" y="2338029"/>
                    <a:pt x="142372" y="2301270"/>
                    <a:pt x="187635" y="2301270"/>
                  </a:cubicBezTo>
                  <a:close/>
                  <a:moveTo>
                    <a:pt x="175291" y="871789"/>
                  </a:moveTo>
                  <a:cubicBezTo>
                    <a:pt x="217810" y="871789"/>
                    <a:pt x="252374" y="906353"/>
                    <a:pt x="252374" y="948873"/>
                  </a:cubicBezTo>
                  <a:cubicBezTo>
                    <a:pt x="252374" y="991392"/>
                    <a:pt x="217810" y="1025957"/>
                    <a:pt x="175291" y="1025957"/>
                  </a:cubicBezTo>
                  <a:cubicBezTo>
                    <a:pt x="132771" y="1025957"/>
                    <a:pt x="98206" y="991392"/>
                    <a:pt x="98206" y="948873"/>
                  </a:cubicBezTo>
                  <a:cubicBezTo>
                    <a:pt x="97932" y="906353"/>
                    <a:pt x="132496" y="871789"/>
                    <a:pt x="175291" y="871789"/>
                  </a:cubicBezTo>
                  <a:close/>
                  <a:moveTo>
                    <a:pt x="307238" y="396118"/>
                  </a:moveTo>
                  <a:cubicBezTo>
                    <a:pt x="337414" y="396118"/>
                    <a:pt x="362102" y="420532"/>
                    <a:pt x="362102" y="450982"/>
                  </a:cubicBezTo>
                  <a:cubicBezTo>
                    <a:pt x="362102" y="481157"/>
                    <a:pt x="337688" y="505846"/>
                    <a:pt x="307238" y="505846"/>
                  </a:cubicBezTo>
                  <a:cubicBezTo>
                    <a:pt x="277063" y="505846"/>
                    <a:pt x="252374" y="481432"/>
                    <a:pt x="252374" y="450982"/>
                  </a:cubicBezTo>
                  <a:cubicBezTo>
                    <a:pt x="252374" y="420532"/>
                    <a:pt x="277063" y="396118"/>
                    <a:pt x="307238" y="396118"/>
                  </a:cubicBezTo>
                  <a:close/>
                  <a:moveTo>
                    <a:pt x="95463" y="124541"/>
                  </a:moveTo>
                  <a:cubicBezTo>
                    <a:pt x="147859" y="124541"/>
                    <a:pt x="190104" y="166786"/>
                    <a:pt x="190104" y="219181"/>
                  </a:cubicBezTo>
                  <a:cubicBezTo>
                    <a:pt x="190104" y="271577"/>
                    <a:pt x="147859" y="313822"/>
                    <a:pt x="95463" y="313822"/>
                  </a:cubicBezTo>
                  <a:cubicBezTo>
                    <a:pt x="43068" y="313822"/>
                    <a:pt x="823" y="271577"/>
                    <a:pt x="823" y="219181"/>
                  </a:cubicBezTo>
                  <a:cubicBezTo>
                    <a:pt x="823" y="167061"/>
                    <a:pt x="43342" y="124541"/>
                    <a:pt x="95463" y="124541"/>
                  </a:cubicBezTo>
                  <a:close/>
                  <a:moveTo>
                    <a:pt x="282275" y="0"/>
                  </a:moveTo>
                  <a:cubicBezTo>
                    <a:pt x="309707" y="0"/>
                    <a:pt x="332201" y="22220"/>
                    <a:pt x="332201" y="49926"/>
                  </a:cubicBezTo>
                  <a:cubicBezTo>
                    <a:pt x="332201" y="77632"/>
                    <a:pt x="309982" y="99852"/>
                    <a:pt x="282275" y="99852"/>
                  </a:cubicBezTo>
                  <a:cubicBezTo>
                    <a:pt x="254843" y="99852"/>
                    <a:pt x="232349" y="77632"/>
                    <a:pt x="232349" y="49926"/>
                  </a:cubicBezTo>
                  <a:cubicBezTo>
                    <a:pt x="232349" y="22220"/>
                    <a:pt x="254843" y="0"/>
                    <a:pt x="282275" y="0"/>
                  </a:cubicBezTo>
                  <a:close/>
                  <a:moveTo>
                    <a:pt x="309707" y="1140622"/>
                  </a:moveTo>
                  <a:cubicBezTo>
                    <a:pt x="327538" y="1140622"/>
                    <a:pt x="342077" y="1155162"/>
                    <a:pt x="342077" y="1172992"/>
                  </a:cubicBezTo>
                  <a:cubicBezTo>
                    <a:pt x="342077" y="1190823"/>
                    <a:pt x="327538" y="1205362"/>
                    <a:pt x="309707" y="1205362"/>
                  </a:cubicBezTo>
                  <a:cubicBezTo>
                    <a:pt x="291877" y="1205362"/>
                    <a:pt x="277337" y="1190823"/>
                    <a:pt x="277337" y="1172992"/>
                  </a:cubicBezTo>
                  <a:cubicBezTo>
                    <a:pt x="277337" y="1155162"/>
                    <a:pt x="291877" y="1140622"/>
                    <a:pt x="309707" y="1140622"/>
                  </a:cubicBezTo>
                  <a:close/>
                  <a:moveTo>
                    <a:pt x="0" y="1329080"/>
                  </a:moveTo>
                  <a:lnTo>
                    <a:pt x="0" y="2452969"/>
                  </a:lnTo>
                  <a:cubicBezTo>
                    <a:pt x="0" y="2649382"/>
                    <a:pt x="239207" y="2750332"/>
                    <a:pt x="379384" y="2609880"/>
                  </a:cubicBezTo>
                  <a:cubicBezTo>
                    <a:pt x="421081" y="2568184"/>
                    <a:pt x="444947" y="2511948"/>
                    <a:pt x="444947" y="2452969"/>
                  </a:cubicBezTo>
                  <a:lnTo>
                    <a:pt x="444947" y="1329080"/>
                  </a:lnTo>
                  <a:lnTo>
                    <a:pt x="0" y="1329080"/>
                  </a:ln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形状 85">
              <a:extLst>
                <a:ext uri="{FF2B5EF4-FFF2-40B4-BE49-F238E27FC236}">
                  <a16:creationId xmlns:a16="http://schemas.microsoft.com/office/drawing/2014/main" id="{DB964C67-D27A-4930-8DC1-27C22F95B44D}"/>
                </a:ext>
              </a:extLst>
            </p:cNvPr>
            <p:cNvSpPr/>
            <p:nvPr/>
          </p:nvSpPr>
          <p:spPr>
            <a:xfrm>
              <a:off x="4921909" y="3796040"/>
              <a:ext cx="1821211" cy="460308"/>
            </a:xfrm>
            <a:custGeom>
              <a:avLst/>
              <a:gdLst>
                <a:gd name="connsiteX0" fmla="*/ 715976 w 1821211"/>
                <a:gd name="connsiteY0" fmla="*/ 149504 h 460308"/>
                <a:gd name="connsiteX1" fmla="*/ 197511 w 1821211"/>
                <a:gd name="connsiteY1" fmla="*/ 149504 h 460308"/>
                <a:gd name="connsiteX2" fmla="*/ 163496 w 1821211"/>
                <a:gd name="connsiteY2" fmla="*/ 183520 h 460308"/>
                <a:gd name="connsiteX3" fmla="*/ 197511 w 1821211"/>
                <a:gd name="connsiteY3" fmla="*/ 311079 h 460308"/>
                <a:gd name="connsiteX4" fmla="*/ 715976 w 1821211"/>
                <a:gd name="connsiteY4" fmla="*/ 311079 h 460308"/>
                <a:gd name="connsiteX5" fmla="*/ 749992 w 1821211"/>
                <a:gd name="connsiteY5" fmla="*/ 277063 h 460308"/>
                <a:gd name="connsiteX6" fmla="*/ 715976 w 1821211"/>
                <a:gd name="connsiteY6" fmla="*/ 149504 h 460308"/>
                <a:gd name="connsiteX7" fmla="*/ 715976 w 1821211"/>
                <a:gd name="connsiteY7" fmla="*/ 149504 h 460308"/>
                <a:gd name="connsiteX8" fmla="*/ 135789 w 1821211"/>
                <a:gd name="connsiteY8" fmla="*/ 460309 h 460308"/>
                <a:gd name="connsiteX9" fmla="*/ 1821212 w 1821211"/>
                <a:gd name="connsiteY9" fmla="*/ 460309 h 460308"/>
                <a:gd name="connsiteX10" fmla="*/ 1821212 w 1821211"/>
                <a:gd name="connsiteY10" fmla="*/ 0 h 460308"/>
                <a:gd name="connsiteX11" fmla="*/ 135789 w 1821211"/>
                <a:gd name="connsiteY11" fmla="*/ 0 h 460308"/>
                <a:gd name="connsiteX12" fmla="*/ 1 w 1821211"/>
                <a:gd name="connsiteY12" fmla="*/ 136063 h 460308"/>
                <a:gd name="connsiteX13" fmla="*/ 1 w 1821211"/>
                <a:gd name="connsiteY13" fmla="*/ 324246 h 460308"/>
                <a:gd name="connsiteX14" fmla="*/ 135789 w 1821211"/>
                <a:gd name="connsiteY14" fmla="*/ 460309 h 460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21211" h="460308">
                  <a:moveTo>
                    <a:pt x="715976" y="149504"/>
                  </a:moveTo>
                  <a:lnTo>
                    <a:pt x="197511" y="149504"/>
                  </a:lnTo>
                  <a:cubicBezTo>
                    <a:pt x="178858" y="149504"/>
                    <a:pt x="163496" y="164866"/>
                    <a:pt x="163496" y="183520"/>
                  </a:cubicBezTo>
                  <a:cubicBezTo>
                    <a:pt x="163496" y="243870"/>
                    <a:pt x="150603" y="311079"/>
                    <a:pt x="197511" y="311079"/>
                  </a:cubicBezTo>
                  <a:lnTo>
                    <a:pt x="715976" y="311079"/>
                  </a:lnTo>
                  <a:cubicBezTo>
                    <a:pt x="734630" y="311079"/>
                    <a:pt x="749992" y="295717"/>
                    <a:pt x="749992" y="277063"/>
                  </a:cubicBezTo>
                  <a:cubicBezTo>
                    <a:pt x="749992" y="216713"/>
                    <a:pt x="762885" y="149504"/>
                    <a:pt x="715976" y="149504"/>
                  </a:cubicBezTo>
                  <a:lnTo>
                    <a:pt x="715976" y="149504"/>
                  </a:lnTo>
                  <a:close/>
                  <a:moveTo>
                    <a:pt x="135789" y="460309"/>
                  </a:moveTo>
                  <a:lnTo>
                    <a:pt x="1821212" y="460309"/>
                  </a:lnTo>
                  <a:lnTo>
                    <a:pt x="1821212" y="0"/>
                  </a:lnTo>
                  <a:lnTo>
                    <a:pt x="135789" y="0"/>
                  </a:lnTo>
                  <a:cubicBezTo>
                    <a:pt x="61174" y="0"/>
                    <a:pt x="1" y="61173"/>
                    <a:pt x="1" y="136063"/>
                  </a:cubicBezTo>
                  <a:lnTo>
                    <a:pt x="1" y="324246"/>
                  </a:lnTo>
                  <a:cubicBezTo>
                    <a:pt x="-273" y="399136"/>
                    <a:pt x="60900" y="460309"/>
                    <a:pt x="135789" y="460309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形状 86">
              <a:extLst>
                <a:ext uri="{FF2B5EF4-FFF2-40B4-BE49-F238E27FC236}">
                  <a16:creationId xmlns:a16="http://schemas.microsoft.com/office/drawing/2014/main" id="{2A739AE1-2D2B-A0C7-BDDE-2F561D696EB7}"/>
                </a:ext>
              </a:extLst>
            </p:cNvPr>
            <p:cNvSpPr/>
            <p:nvPr/>
          </p:nvSpPr>
          <p:spPr>
            <a:xfrm>
              <a:off x="4921909" y="4324106"/>
              <a:ext cx="1821211" cy="460308"/>
            </a:xfrm>
            <a:custGeom>
              <a:avLst/>
              <a:gdLst>
                <a:gd name="connsiteX0" fmla="*/ 715976 w 1821211"/>
                <a:gd name="connsiteY0" fmla="*/ 149504 h 460308"/>
                <a:gd name="connsiteX1" fmla="*/ 749992 w 1821211"/>
                <a:gd name="connsiteY1" fmla="*/ 277063 h 460308"/>
                <a:gd name="connsiteX2" fmla="*/ 715976 w 1821211"/>
                <a:gd name="connsiteY2" fmla="*/ 311079 h 460308"/>
                <a:gd name="connsiteX3" fmla="*/ 197511 w 1821211"/>
                <a:gd name="connsiteY3" fmla="*/ 311079 h 460308"/>
                <a:gd name="connsiteX4" fmla="*/ 163496 w 1821211"/>
                <a:gd name="connsiteY4" fmla="*/ 183520 h 460308"/>
                <a:gd name="connsiteX5" fmla="*/ 197511 w 1821211"/>
                <a:gd name="connsiteY5" fmla="*/ 149504 h 460308"/>
                <a:gd name="connsiteX6" fmla="*/ 715976 w 1821211"/>
                <a:gd name="connsiteY6" fmla="*/ 149504 h 460308"/>
                <a:gd name="connsiteX7" fmla="*/ 135789 w 1821211"/>
                <a:gd name="connsiteY7" fmla="*/ 460309 h 460308"/>
                <a:gd name="connsiteX8" fmla="*/ 1821212 w 1821211"/>
                <a:gd name="connsiteY8" fmla="*/ 460309 h 460308"/>
                <a:gd name="connsiteX9" fmla="*/ 1821212 w 1821211"/>
                <a:gd name="connsiteY9" fmla="*/ 0 h 460308"/>
                <a:gd name="connsiteX10" fmla="*/ 135789 w 1821211"/>
                <a:gd name="connsiteY10" fmla="*/ 0 h 460308"/>
                <a:gd name="connsiteX11" fmla="*/ 1 w 1821211"/>
                <a:gd name="connsiteY11" fmla="*/ 136063 h 460308"/>
                <a:gd name="connsiteX12" fmla="*/ 1 w 1821211"/>
                <a:gd name="connsiteY12" fmla="*/ 324520 h 460308"/>
                <a:gd name="connsiteX13" fmla="*/ 135789 w 1821211"/>
                <a:gd name="connsiteY13" fmla="*/ 460309 h 460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1211" h="460308">
                  <a:moveTo>
                    <a:pt x="715976" y="149504"/>
                  </a:moveTo>
                  <a:cubicBezTo>
                    <a:pt x="762885" y="149504"/>
                    <a:pt x="749992" y="216713"/>
                    <a:pt x="749992" y="277063"/>
                  </a:cubicBezTo>
                  <a:cubicBezTo>
                    <a:pt x="749992" y="295717"/>
                    <a:pt x="734630" y="311079"/>
                    <a:pt x="715976" y="311079"/>
                  </a:cubicBezTo>
                  <a:lnTo>
                    <a:pt x="197511" y="311079"/>
                  </a:lnTo>
                  <a:cubicBezTo>
                    <a:pt x="150603" y="311079"/>
                    <a:pt x="163496" y="243870"/>
                    <a:pt x="163496" y="183520"/>
                  </a:cubicBezTo>
                  <a:cubicBezTo>
                    <a:pt x="163496" y="164866"/>
                    <a:pt x="178858" y="149504"/>
                    <a:pt x="197511" y="149504"/>
                  </a:cubicBezTo>
                  <a:lnTo>
                    <a:pt x="715976" y="149504"/>
                  </a:lnTo>
                  <a:close/>
                  <a:moveTo>
                    <a:pt x="135789" y="460309"/>
                  </a:moveTo>
                  <a:lnTo>
                    <a:pt x="1821212" y="460309"/>
                  </a:lnTo>
                  <a:lnTo>
                    <a:pt x="1821212" y="0"/>
                  </a:lnTo>
                  <a:lnTo>
                    <a:pt x="135789" y="0"/>
                  </a:lnTo>
                  <a:cubicBezTo>
                    <a:pt x="61174" y="0"/>
                    <a:pt x="1" y="61173"/>
                    <a:pt x="1" y="136063"/>
                  </a:cubicBezTo>
                  <a:lnTo>
                    <a:pt x="1" y="324520"/>
                  </a:lnTo>
                  <a:cubicBezTo>
                    <a:pt x="-273" y="399136"/>
                    <a:pt x="60900" y="460309"/>
                    <a:pt x="135789" y="460309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形状 87">
              <a:extLst>
                <a:ext uri="{FF2B5EF4-FFF2-40B4-BE49-F238E27FC236}">
                  <a16:creationId xmlns:a16="http://schemas.microsoft.com/office/drawing/2014/main" id="{5E13579E-F90E-F1E2-37C2-30DEA8CE4693}"/>
                </a:ext>
              </a:extLst>
            </p:cNvPr>
            <p:cNvSpPr/>
            <p:nvPr/>
          </p:nvSpPr>
          <p:spPr>
            <a:xfrm>
              <a:off x="4921909" y="4856561"/>
              <a:ext cx="1856324" cy="824091"/>
            </a:xfrm>
            <a:custGeom>
              <a:avLst/>
              <a:gdLst>
                <a:gd name="connsiteX0" fmla="*/ 1652779 w 1856324"/>
                <a:gd name="connsiteY0" fmla="*/ 311079 h 824091"/>
                <a:gd name="connsiteX1" fmla="*/ 1652779 w 1856324"/>
                <a:gd name="connsiteY1" fmla="*/ 149779 h 824091"/>
                <a:gd name="connsiteX2" fmla="*/ 1652779 w 1856324"/>
                <a:gd name="connsiteY2" fmla="*/ 311079 h 824091"/>
                <a:gd name="connsiteX3" fmla="*/ 1652779 w 1856324"/>
                <a:gd name="connsiteY3" fmla="*/ 311079 h 824091"/>
                <a:gd name="connsiteX4" fmla="*/ 1671433 w 1856324"/>
                <a:gd name="connsiteY4" fmla="*/ 705277 h 824091"/>
                <a:gd name="connsiteX5" fmla="*/ 1804478 w 1856324"/>
                <a:gd name="connsiteY5" fmla="*/ 705277 h 824091"/>
                <a:gd name="connsiteX6" fmla="*/ 1671433 w 1856324"/>
                <a:gd name="connsiteY6" fmla="*/ 705277 h 824091"/>
                <a:gd name="connsiteX7" fmla="*/ 1847820 w 1856324"/>
                <a:gd name="connsiteY7" fmla="*/ 718718 h 824091"/>
                <a:gd name="connsiteX8" fmla="*/ 1856324 w 1856324"/>
                <a:gd name="connsiteY8" fmla="*/ 741487 h 824091"/>
                <a:gd name="connsiteX9" fmla="*/ 1847820 w 1856324"/>
                <a:gd name="connsiteY9" fmla="*/ 718718 h 824091"/>
                <a:gd name="connsiteX10" fmla="*/ 496520 w 1856324"/>
                <a:gd name="connsiteY10" fmla="*/ 705277 h 824091"/>
                <a:gd name="connsiteX11" fmla="*/ 363201 w 1856324"/>
                <a:gd name="connsiteY11" fmla="*/ 705277 h 824091"/>
                <a:gd name="connsiteX12" fmla="*/ 496520 w 1856324"/>
                <a:gd name="connsiteY12" fmla="*/ 705277 h 824091"/>
                <a:gd name="connsiteX13" fmla="*/ 188184 w 1856324"/>
                <a:gd name="connsiteY13" fmla="*/ 705277 h 824091"/>
                <a:gd name="connsiteX14" fmla="*/ 321230 w 1856324"/>
                <a:gd name="connsiteY14" fmla="*/ 705277 h 824091"/>
                <a:gd name="connsiteX15" fmla="*/ 188184 w 1856324"/>
                <a:gd name="connsiteY15" fmla="*/ 705277 h 824091"/>
                <a:gd name="connsiteX16" fmla="*/ 135789 w 1856324"/>
                <a:gd name="connsiteY16" fmla="*/ 460309 h 824091"/>
                <a:gd name="connsiteX17" fmla="*/ 1017454 w 1856324"/>
                <a:gd name="connsiteY17" fmla="*/ 460309 h 824091"/>
                <a:gd name="connsiteX18" fmla="*/ 1017454 w 1856324"/>
                <a:gd name="connsiteY18" fmla="*/ 606796 h 824091"/>
                <a:gd name="connsiteX19" fmla="*/ 985633 w 1856324"/>
                <a:gd name="connsiteY19" fmla="*/ 638617 h 824091"/>
                <a:gd name="connsiteX20" fmla="*/ 607620 w 1856324"/>
                <a:gd name="connsiteY20" fmla="*/ 638617 h 824091"/>
                <a:gd name="connsiteX21" fmla="*/ 540960 w 1856324"/>
                <a:gd name="connsiteY21" fmla="*/ 705277 h 824091"/>
                <a:gd name="connsiteX22" fmla="*/ 607620 w 1856324"/>
                <a:gd name="connsiteY22" fmla="*/ 771937 h 824091"/>
                <a:gd name="connsiteX23" fmla="*/ 985633 w 1856324"/>
                <a:gd name="connsiteY23" fmla="*/ 771937 h 824091"/>
                <a:gd name="connsiteX24" fmla="*/ 1182594 w 1856324"/>
                <a:gd name="connsiteY24" fmla="*/ 771937 h 824091"/>
                <a:gd name="connsiteX25" fmla="*/ 1560608 w 1856324"/>
                <a:gd name="connsiteY25" fmla="*/ 771937 h 824091"/>
                <a:gd name="connsiteX26" fmla="*/ 1560608 w 1856324"/>
                <a:gd name="connsiteY26" fmla="*/ 638617 h 824091"/>
                <a:gd name="connsiteX27" fmla="*/ 1182594 w 1856324"/>
                <a:gd name="connsiteY27" fmla="*/ 638617 h 824091"/>
                <a:gd name="connsiteX28" fmla="*/ 1150773 w 1856324"/>
                <a:gd name="connsiteY28" fmla="*/ 606796 h 824091"/>
                <a:gd name="connsiteX29" fmla="*/ 1150773 w 1856324"/>
                <a:gd name="connsiteY29" fmla="*/ 460309 h 824091"/>
                <a:gd name="connsiteX30" fmla="*/ 1821212 w 1856324"/>
                <a:gd name="connsiteY30" fmla="*/ 460309 h 824091"/>
                <a:gd name="connsiteX31" fmla="*/ 1821212 w 1856324"/>
                <a:gd name="connsiteY31" fmla="*/ 0 h 824091"/>
                <a:gd name="connsiteX32" fmla="*/ 135789 w 1856324"/>
                <a:gd name="connsiteY32" fmla="*/ 0 h 824091"/>
                <a:gd name="connsiteX33" fmla="*/ 1 w 1856324"/>
                <a:gd name="connsiteY33" fmla="*/ 136063 h 824091"/>
                <a:gd name="connsiteX34" fmla="*/ 1 w 1856324"/>
                <a:gd name="connsiteY34" fmla="*/ 324520 h 824091"/>
                <a:gd name="connsiteX35" fmla="*/ 135789 w 1856324"/>
                <a:gd name="connsiteY35" fmla="*/ 460309 h 82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6324" h="824091">
                  <a:moveTo>
                    <a:pt x="1652779" y="311079"/>
                  </a:moveTo>
                  <a:cubicBezTo>
                    <a:pt x="1546343" y="311079"/>
                    <a:pt x="1546343" y="149779"/>
                    <a:pt x="1652779" y="149779"/>
                  </a:cubicBezTo>
                  <a:cubicBezTo>
                    <a:pt x="1758941" y="149504"/>
                    <a:pt x="1758941" y="311079"/>
                    <a:pt x="1652779" y="311079"/>
                  </a:cubicBezTo>
                  <a:lnTo>
                    <a:pt x="1652779" y="311079"/>
                  </a:lnTo>
                  <a:close/>
                  <a:moveTo>
                    <a:pt x="1671433" y="705277"/>
                  </a:moveTo>
                  <a:cubicBezTo>
                    <a:pt x="1671433" y="793059"/>
                    <a:pt x="1804478" y="793059"/>
                    <a:pt x="1804478" y="705277"/>
                  </a:cubicBezTo>
                  <a:cubicBezTo>
                    <a:pt x="1804752" y="617494"/>
                    <a:pt x="1671433" y="617494"/>
                    <a:pt x="1671433" y="705277"/>
                  </a:cubicBezTo>
                  <a:close/>
                  <a:moveTo>
                    <a:pt x="1847820" y="718718"/>
                  </a:moveTo>
                  <a:cubicBezTo>
                    <a:pt x="1849466" y="727497"/>
                    <a:pt x="1852209" y="734903"/>
                    <a:pt x="1856324" y="741487"/>
                  </a:cubicBezTo>
                  <a:cubicBezTo>
                    <a:pt x="1853581" y="734080"/>
                    <a:pt x="1850564" y="726399"/>
                    <a:pt x="1847820" y="718718"/>
                  </a:cubicBezTo>
                  <a:close/>
                  <a:moveTo>
                    <a:pt x="496520" y="705277"/>
                  </a:moveTo>
                  <a:cubicBezTo>
                    <a:pt x="496520" y="617494"/>
                    <a:pt x="363201" y="617494"/>
                    <a:pt x="363201" y="705277"/>
                  </a:cubicBezTo>
                  <a:cubicBezTo>
                    <a:pt x="363475" y="793059"/>
                    <a:pt x="496520" y="793059"/>
                    <a:pt x="496520" y="705277"/>
                  </a:cubicBezTo>
                  <a:close/>
                  <a:moveTo>
                    <a:pt x="188184" y="705277"/>
                  </a:moveTo>
                  <a:cubicBezTo>
                    <a:pt x="188184" y="793059"/>
                    <a:pt x="321230" y="792784"/>
                    <a:pt x="321230" y="705277"/>
                  </a:cubicBezTo>
                  <a:cubicBezTo>
                    <a:pt x="321230" y="617494"/>
                    <a:pt x="188184" y="617494"/>
                    <a:pt x="188184" y="705277"/>
                  </a:cubicBezTo>
                  <a:close/>
                  <a:moveTo>
                    <a:pt x="135789" y="460309"/>
                  </a:moveTo>
                  <a:lnTo>
                    <a:pt x="1017454" y="460309"/>
                  </a:lnTo>
                  <a:lnTo>
                    <a:pt x="1017454" y="606796"/>
                  </a:lnTo>
                  <a:cubicBezTo>
                    <a:pt x="1004835" y="615300"/>
                    <a:pt x="994137" y="626272"/>
                    <a:pt x="985633" y="638617"/>
                  </a:cubicBezTo>
                  <a:lnTo>
                    <a:pt x="607620" y="638617"/>
                  </a:lnTo>
                  <a:cubicBezTo>
                    <a:pt x="570861" y="638617"/>
                    <a:pt x="540960" y="668518"/>
                    <a:pt x="540960" y="705277"/>
                  </a:cubicBezTo>
                  <a:cubicBezTo>
                    <a:pt x="540960" y="742036"/>
                    <a:pt x="570861" y="771937"/>
                    <a:pt x="607620" y="771937"/>
                  </a:cubicBezTo>
                  <a:lnTo>
                    <a:pt x="985633" y="771937"/>
                  </a:lnTo>
                  <a:cubicBezTo>
                    <a:pt x="1032541" y="841340"/>
                    <a:pt x="1135412" y="841614"/>
                    <a:pt x="1182594" y="771937"/>
                  </a:cubicBezTo>
                  <a:lnTo>
                    <a:pt x="1560608" y="771937"/>
                  </a:lnTo>
                  <a:cubicBezTo>
                    <a:pt x="1648116" y="771937"/>
                    <a:pt x="1648116" y="638617"/>
                    <a:pt x="1560608" y="638617"/>
                  </a:cubicBezTo>
                  <a:lnTo>
                    <a:pt x="1182594" y="638617"/>
                  </a:lnTo>
                  <a:cubicBezTo>
                    <a:pt x="1174091" y="625998"/>
                    <a:pt x="1163118" y="615300"/>
                    <a:pt x="1150773" y="606796"/>
                  </a:cubicBezTo>
                  <a:lnTo>
                    <a:pt x="1150773" y="460309"/>
                  </a:lnTo>
                  <a:lnTo>
                    <a:pt x="1821212" y="460309"/>
                  </a:lnTo>
                  <a:lnTo>
                    <a:pt x="1821212" y="0"/>
                  </a:lnTo>
                  <a:lnTo>
                    <a:pt x="135789" y="0"/>
                  </a:lnTo>
                  <a:cubicBezTo>
                    <a:pt x="61174" y="0"/>
                    <a:pt x="1" y="61173"/>
                    <a:pt x="1" y="136063"/>
                  </a:cubicBezTo>
                  <a:lnTo>
                    <a:pt x="1" y="324520"/>
                  </a:lnTo>
                  <a:cubicBezTo>
                    <a:pt x="-273" y="399136"/>
                    <a:pt x="60900" y="460309"/>
                    <a:pt x="135789" y="460309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8" name="图形 89">
            <a:extLst>
              <a:ext uri="{FF2B5EF4-FFF2-40B4-BE49-F238E27FC236}">
                <a16:creationId xmlns:a16="http://schemas.microsoft.com/office/drawing/2014/main" id="{564228DD-0510-D951-258F-5E554D17D7CE}"/>
              </a:ext>
            </a:extLst>
          </p:cNvPr>
          <p:cNvGrpSpPr/>
          <p:nvPr/>
        </p:nvGrpSpPr>
        <p:grpSpPr>
          <a:xfrm>
            <a:off x="4747239" y="2984236"/>
            <a:ext cx="895805" cy="694047"/>
            <a:chOff x="4235013" y="1627266"/>
            <a:chExt cx="4172587" cy="3232817"/>
          </a:xfrm>
          <a:solidFill>
            <a:schemeClr val="bg1"/>
          </a:solidFill>
        </p:grpSpPr>
        <p:grpSp>
          <p:nvGrpSpPr>
            <p:cNvPr id="49" name="图形 89">
              <a:extLst>
                <a:ext uri="{FF2B5EF4-FFF2-40B4-BE49-F238E27FC236}">
                  <a16:creationId xmlns:a16="http://schemas.microsoft.com/office/drawing/2014/main" id="{55B36774-B830-3232-144D-D9690FB9E047}"/>
                </a:ext>
              </a:extLst>
            </p:cNvPr>
            <p:cNvGrpSpPr/>
            <p:nvPr/>
          </p:nvGrpSpPr>
          <p:grpSpPr>
            <a:xfrm>
              <a:off x="4235013" y="3285275"/>
              <a:ext cx="4172587" cy="1574808"/>
              <a:chOff x="4235013" y="3285275"/>
              <a:chExt cx="4172587" cy="1574808"/>
            </a:xfrm>
            <a:grpFill/>
          </p:grpSpPr>
          <p:sp>
            <p:nvSpPr>
              <p:cNvPr id="57" name="任意形状 92">
                <a:extLst>
                  <a:ext uri="{FF2B5EF4-FFF2-40B4-BE49-F238E27FC236}">
                    <a16:creationId xmlns:a16="http://schemas.microsoft.com/office/drawing/2014/main" id="{E1AA2D31-4EB8-7ED4-621B-49970587B78F}"/>
                  </a:ext>
                </a:extLst>
              </p:cNvPr>
              <p:cNvSpPr/>
              <p:nvPr/>
            </p:nvSpPr>
            <p:spPr>
              <a:xfrm>
                <a:off x="4672004" y="3285275"/>
                <a:ext cx="3735595" cy="1574808"/>
              </a:xfrm>
              <a:custGeom>
                <a:avLst/>
                <a:gdLst>
                  <a:gd name="connsiteX0" fmla="*/ 2432944 w 3735595"/>
                  <a:gd name="connsiteY0" fmla="*/ 645730 h 1574808"/>
                  <a:gd name="connsiteX1" fmla="*/ 2432944 w 3735595"/>
                  <a:gd name="connsiteY1" fmla="*/ 659172 h 1574808"/>
                  <a:gd name="connsiteX2" fmla="*/ 2212940 w 3735595"/>
                  <a:gd name="connsiteY2" fmla="*/ 847356 h 1574808"/>
                  <a:gd name="connsiteX3" fmla="*/ 1213317 w 3735595"/>
                  <a:gd name="connsiteY3" fmla="*/ 899751 h 1574808"/>
                  <a:gd name="connsiteX4" fmla="*/ 1130199 w 3735595"/>
                  <a:gd name="connsiteY4" fmla="*/ 936235 h 1574808"/>
                  <a:gd name="connsiteX5" fmla="*/ 1161471 w 3735595"/>
                  <a:gd name="connsiteY5" fmla="*/ 1002621 h 1574808"/>
                  <a:gd name="connsiteX6" fmla="*/ 1239927 w 3735595"/>
                  <a:gd name="connsiteY6" fmla="*/ 1015514 h 1574808"/>
                  <a:gd name="connsiteX7" fmla="*/ 1876075 w 3735595"/>
                  <a:gd name="connsiteY7" fmla="*/ 1016611 h 1574808"/>
                  <a:gd name="connsiteX8" fmla="*/ 2588484 w 3735595"/>
                  <a:gd name="connsiteY8" fmla="*/ 601016 h 1574808"/>
                  <a:gd name="connsiteX9" fmla="*/ 2608509 w 3735595"/>
                  <a:gd name="connsiteY9" fmla="*/ 551913 h 1574808"/>
                  <a:gd name="connsiteX10" fmla="*/ 3430646 w 3735595"/>
                  <a:gd name="connsiteY10" fmla="*/ 60606 h 1574808"/>
                  <a:gd name="connsiteX11" fmla="*/ 3606759 w 3735595"/>
                  <a:gd name="connsiteY11" fmla="*/ 1078 h 1574808"/>
                  <a:gd name="connsiteX12" fmla="*/ 3727460 w 3735595"/>
                  <a:gd name="connsiteY12" fmla="*/ 71030 h 1574808"/>
                  <a:gd name="connsiteX13" fmla="*/ 3693993 w 3735595"/>
                  <a:gd name="connsiteY13" fmla="*/ 200509 h 1574808"/>
                  <a:gd name="connsiteX14" fmla="*/ 2443643 w 3735595"/>
                  <a:gd name="connsiteY14" fmla="*/ 1211378 h 1574808"/>
                  <a:gd name="connsiteX15" fmla="*/ 1405890 w 3735595"/>
                  <a:gd name="connsiteY15" fmla="*/ 1561136 h 1574808"/>
                  <a:gd name="connsiteX16" fmla="*/ 881390 w 3735595"/>
                  <a:gd name="connsiteY16" fmla="*/ 1408340 h 1574808"/>
                  <a:gd name="connsiteX17" fmla="*/ 40874 w 3735595"/>
                  <a:gd name="connsiteY17" fmla="*/ 1264870 h 1574808"/>
                  <a:gd name="connsiteX18" fmla="*/ 0 w 3735595"/>
                  <a:gd name="connsiteY18" fmla="*/ 1223997 h 1574808"/>
                  <a:gd name="connsiteX19" fmla="*/ 0 w 3735595"/>
                  <a:gd name="connsiteY19" fmla="*/ 470989 h 1574808"/>
                  <a:gd name="connsiteX20" fmla="*/ 52944 w 3735595"/>
                  <a:gd name="connsiteY20" fmla="*/ 411461 h 1574808"/>
                  <a:gd name="connsiteX21" fmla="*/ 599664 w 3735595"/>
                  <a:gd name="connsiteY21" fmla="*/ 347819 h 1574808"/>
                  <a:gd name="connsiteX22" fmla="*/ 638891 w 3735595"/>
                  <a:gd name="connsiteY22" fmla="*/ 342332 h 1574808"/>
                  <a:gd name="connsiteX23" fmla="*/ 910194 w 3735595"/>
                  <a:gd name="connsiteY23" fmla="*/ 333280 h 1574808"/>
                  <a:gd name="connsiteX24" fmla="*/ 1355964 w 3735595"/>
                  <a:gd name="connsiteY24" fmla="*/ 432584 h 1574808"/>
                  <a:gd name="connsiteX25" fmla="*/ 1558412 w 3735595"/>
                  <a:gd name="connsiteY25" fmla="*/ 497872 h 1574808"/>
                  <a:gd name="connsiteX26" fmla="*/ 2235708 w 3735595"/>
                  <a:gd name="connsiteY26" fmla="*/ 483333 h 1574808"/>
                  <a:gd name="connsiteX27" fmla="*/ 2237903 w 3735595"/>
                  <a:gd name="connsiteY27" fmla="*/ 482784 h 1574808"/>
                  <a:gd name="connsiteX28" fmla="*/ 2432944 w 3735595"/>
                  <a:gd name="connsiteY28" fmla="*/ 645730 h 157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35595" h="1574808">
                    <a:moveTo>
                      <a:pt x="2432944" y="645730"/>
                    </a:moveTo>
                    <a:cubicBezTo>
                      <a:pt x="2432944" y="645730"/>
                      <a:pt x="2432944" y="659172"/>
                      <a:pt x="2432944" y="659172"/>
                    </a:cubicBezTo>
                    <a:cubicBezTo>
                      <a:pt x="2432944" y="782342"/>
                      <a:pt x="2315261" y="828427"/>
                      <a:pt x="2212940" y="847356"/>
                    </a:cubicBezTo>
                    <a:cubicBezTo>
                      <a:pt x="1884304" y="907980"/>
                      <a:pt x="1547439" y="891795"/>
                      <a:pt x="1213317" y="899751"/>
                    </a:cubicBezTo>
                    <a:cubicBezTo>
                      <a:pt x="1181222" y="900574"/>
                      <a:pt x="1141720" y="906060"/>
                      <a:pt x="1130199" y="936235"/>
                    </a:cubicBezTo>
                    <a:cubicBezTo>
                      <a:pt x="1120323" y="961198"/>
                      <a:pt x="1137605" y="990276"/>
                      <a:pt x="1161471" y="1002621"/>
                    </a:cubicBezTo>
                    <a:cubicBezTo>
                      <a:pt x="1185337" y="1014965"/>
                      <a:pt x="1213317" y="1015514"/>
                      <a:pt x="1239927" y="1015514"/>
                    </a:cubicBezTo>
                    <a:cubicBezTo>
                      <a:pt x="1451976" y="1015788"/>
                      <a:pt x="1664025" y="1016337"/>
                      <a:pt x="1876075" y="1016611"/>
                    </a:cubicBezTo>
                    <a:cubicBezTo>
                      <a:pt x="2138050" y="1017160"/>
                      <a:pt x="2688610" y="1005364"/>
                      <a:pt x="2588484" y="601016"/>
                    </a:cubicBezTo>
                    <a:cubicBezTo>
                      <a:pt x="2583820" y="582088"/>
                      <a:pt x="2592050" y="562337"/>
                      <a:pt x="2608509" y="551913"/>
                    </a:cubicBezTo>
                    <a:cubicBezTo>
                      <a:pt x="2742103" y="469617"/>
                      <a:pt x="3284159" y="136867"/>
                      <a:pt x="3430646" y="60606"/>
                    </a:cubicBezTo>
                    <a:cubicBezTo>
                      <a:pt x="3502244" y="23298"/>
                      <a:pt x="3562045" y="7113"/>
                      <a:pt x="3606759" y="1078"/>
                    </a:cubicBezTo>
                    <a:cubicBezTo>
                      <a:pt x="3658332" y="-6054"/>
                      <a:pt x="3708258" y="22750"/>
                      <a:pt x="3727460" y="71030"/>
                    </a:cubicBezTo>
                    <a:cubicBezTo>
                      <a:pt x="3745840" y="116841"/>
                      <a:pt x="3732398" y="169237"/>
                      <a:pt x="3693993" y="200509"/>
                    </a:cubicBezTo>
                    <a:cubicBezTo>
                      <a:pt x="3473166" y="381012"/>
                      <a:pt x="2741829" y="977658"/>
                      <a:pt x="2443643" y="1211378"/>
                    </a:cubicBezTo>
                    <a:cubicBezTo>
                      <a:pt x="2090593" y="1488441"/>
                      <a:pt x="1769913" y="1619566"/>
                      <a:pt x="1405890" y="1561136"/>
                    </a:cubicBezTo>
                    <a:lnTo>
                      <a:pt x="881390" y="1408340"/>
                    </a:lnTo>
                    <a:cubicBezTo>
                      <a:pt x="881390" y="1408340"/>
                      <a:pt x="223022" y="1265968"/>
                      <a:pt x="40874" y="1264870"/>
                    </a:cubicBezTo>
                    <a:cubicBezTo>
                      <a:pt x="18379" y="1264870"/>
                      <a:pt x="0" y="1246491"/>
                      <a:pt x="0" y="1223997"/>
                    </a:cubicBezTo>
                    <a:lnTo>
                      <a:pt x="0" y="470989"/>
                    </a:lnTo>
                    <a:cubicBezTo>
                      <a:pt x="0" y="440539"/>
                      <a:pt x="22769" y="415027"/>
                      <a:pt x="52944" y="411461"/>
                    </a:cubicBezTo>
                    <a:lnTo>
                      <a:pt x="599664" y="347819"/>
                    </a:lnTo>
                    <a:cubicBezTo>
                      <a:pt x="612831" y="346173"/>
                      <a:pt x="625998" y="344527"/>
                      <a:pt x="638891" y="342332"/>
                    </a:cubicBezTo>
                    <a:cubicBezTo>
                      <a:pt x="670438" y="336846"/>
                      <a:pt x="760415" y="325324"/>
                      <a:pt x="910194" y="333280"/>
                    </a:cubicBezTo>
                    <a:cubicBezTo>
                      <a:pt x="1063264" y="341235"/>
                      <a:pt x="1213866" y="375251"/>
                      <a:pt x="1355964" y="432584"/>
                    </a:cubicBezTo>
                    <a:cubicBezTo>
                      <a:pt x="1436888" y="465228"/>
                      <a:pt x="1525768" y="497872"/>
                      <a:pt x="1558412" y="497872"/>
                    </a:cubicBezTo>
                    <a:cubicBezTo>
                      <a:pt x="1623975" y="497872"/>
                      <a:pt x="2163013" y="497872"/>
                      <a:pt x="2235708" y="483333"/>
                    </a:cubicBezTo>
                    <a:cubicBezTo>
                      <a:pt x="2236531" y="483058"/>
                      <a:pt x="2237080" y="483058"/>
                      <a:pt x="2237903" y="482784"/>
                    </a:cubicBezTo>
                    <a:cubicBezTo>
                      <a:pt x="2339401" y="463856"/>
                      <a:pt x="2432944" y="542586"/>
                      <a:pt x="2432944" y="645730"/>
                    </a:cubicBezTo>
                    <a:close/>
                  </a:path>
                </a:pathLst>
              </a:custGeom>
              <a:grp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形状 93">
                <a:extLst>
                  <a:ext uri="{FF2B5EF4-FFF2-40B4-BE49-F238E27FC236}">
                    <a16:creationId xmlns:a16="http://schemas.microsoft.com/office/drawing/2014/main" id="{0ED50396-6074-39C8-D041-214B64308475}"/>
                  </a:ext>
                </a:extLst>
              </p:cNvPr>
              <p:cNvSpPr/>
              <p:nvPr/>
            </p:nvSpPr>
            <p:spPr>
              <a:xfrm>
                <a:off x="4235013" y="3382365"/>
                <a:ext cx="342625" cy="1434967"/>
              </a:xfrm>
              <a:custGeom>
                <a:avLst/>
                <a:gdLst>
                  <a:gd name="connsiteX0" fmla="*/ 309982 w 342625"/>
                  <a:gd name="connsiteY0" fmla="*/ 1434968 h 1434967"/>
                  <a:gd name="connsiteX1" fmla="*/ 32644 w 342625"/>
                  <a:gd name="connsiteY1" fmla="*/ 1434968 h 1434967"/>
                  <a:gd name="connsiteX2" fmla="*/ 0 w 342625"/>
                  <a:gd name="connsiteY2" fmla="*/ 1402324 h 1434967"/>
                  <a:gd name="connsiteX3" fmla="*/ 0 w 342625"/>
                  <a:gd name="connsiteY3" fmla="*/ 32644 h 1434967"/>
                  <a:gd name="connsiteX4" fmla="*/ 32644 w 342625"/>
                  <a:gd name="connsiteY4" fmla="*/ 0 h 1434967"/>
                  <a:gd name="connsiteX5" fmla="*/ 309982 w 342625"/>
                  <a:gd name="connsiteY5" fmla="*/ 0 h 1434967"/>
                  <a:gd name="connsiteX6" fmla="*/ 342626 w 342625"/>
                  <a:gd name="connsiteY6" fmla="*/ 32644 h 1434967"/>
                  <a:gd name="connsiteX7" fmla="*/ 342626 w 342625"/>
                  <a:gd name="connsiteY7" fmla="*/ 1402324 h 1434967"/>
                  <a:gd name="connsiteX8" fmla="*/ 309982 w 342625"/>
                  <a:gd name="connsiteY8" fmla="*/ 1434968 h 1434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2625" h="1434967">
                    <a:moveTo>
                      <a:pt x="309982" y="1434968"/>
                    </a:moveTo>
                    <a:lnTo>
                      <a:pt x="32644" y="1434968"/>
                    </a:lnTo>
                    <a:cubicBezTo>
                      <a:pt x="14813" y="1434968"/>
                      <a:pt x="0" y="1420429"/>
                      <a:pt x="0" y="1402324"/>
                    </a:cubicBezTo>
                    <a:lnTo>
                      <a:pt x="0" y="32644"/>
                    </a:lnTo>
                    <a:cubicBezTo>
                      <a:pt x="0" y="14813"/>
                      <a:pt x="14539" y="0"/>
                      <a:pt x="32644" y="0"/>
                    </a:cubicBezTo>
                    <a:lnTo>
                      <a:pt x="309982" y="0"/>
                    </a:lnTo>
                    <a:cubicBezTo>
                      <a:pt x="327812" y="0"/>
                      <a:pt x="342626" y="14539"/>
                      <a:pt x="342626" y="32644"/>
                    </a:cubicBezTo>
                    <a:lnTo>
                      <a:pt x="342626" y="1402324"/>
                    </a:lnTo>
                    <a:cubicBezTo>
                      <a:pt x="342626" y="1420429"/>
                      <a:pt x="328087" y="1434968"/>
                      <a:pt x="309982" y="1434968"/>
                    </a:cubicBezTo>
                    <a:close/>
                  </a:path>
                </a:pathLst>
              </a:custGeom>
              <a:grp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50" name="任意形状 94">
              <a:extLst>
                <a:ext uri="{FF2B5EF4-FFF2-40B4-BE49-F238E27FC236}">
                  <a16:creationId xmlns:a16="http://schemas.microsoft.com/office/drawing/2014/main" id="{1956E194-7445-09D2-7154-603A65B0CF47}"/>
                </a:ext>
              </a:extLst>
            </p:cNvPr>
            <p:cNvSpPr/>
            <p:nvPr/>
          </p:nvSpPr>
          <p:spPr>
            <a:xfrm>
              <a:off x="5840059" y="1627266"/>
              <a:ext cx="1255836" cy="1255836"/>
            </a:xfrm>
            <a:custGeom>
              <a:avLst/>
              <a:gdLst>
                <a:gd name="connsiteX0" fmla="*/ 627918 w 1255836"/>
                <a:gd name="connsiteY0" fmla="*/ 0 h 1255836"/>
                <a:gd name="connsiteX1" fmla="*/ 0 w 1255836"/>
                <a:gd name="connsiteY1" fmla="*/ 627918 h 1255836"/>
                <a:gd name="connsiteX2" fmla="*/ 627918 w 1255836"/>
                <a:gd name="connsiteY2" fmla="*/ 1255837 h 1255836"/>
                <a:gd name="connsiteX3" fmla="*/ 1255837 w 1255836"/>
                <a:gd name="connsiteY3" fmla="*/ 627918 h 1255836"/>
                <a:gd name="connsiteX4" fmla="*/ 627918 w 1255836"/>
                <a:gd name="connsiteY4" fmla="*/ 0 h 1255836"/>
                <a:gd name="connsiteX5" fmla="*/ 1030346 w 1255836"/>
                <a:gd name="connsiteY5" fmla="*/ 459212 h 1255836"/>
                <a:gd name="connsiteX6" fmla="*/ 708569 w 1255836"/>
                <a:gd name="connsiteY6" fmla="*/ 936803 h 1255836"/>
                <a:gd name="connsiteX7" fmla="*/ 609813 w 1255836"/>
                <a:gd name="connsiteY7" fmla="*/ 997702 h 1255836"/>
                <a:gd name="connsiteX8" fmla="*/ 591983 w 1255836"/>
                <a:gd name="connsiteY8" fmla="*/ 998799 h 1255836"/>
                <a:gd name="connsiteX9" fmla="*/ 498714 w 1255836"/>
                <a:gd name="connsiteY9" fmla="*/ 963412 h 1255836"/>
                <a:gd name="connsiteX10" fmla="*/ 261153 w 1255836"/>
                <a:gd name="connsiteY10" fmla="*/ 753283 h 1255836"/>
                <a:gd name="connsiteX11" fmla="*/ 252923 w 1255836"/>
                <a:gd name="connsiteY11" fmla="*/ 618592 h 1255836"/>
                <a:gd name="connsiteX12" fmla="*/ 387614 w 1255836"/>
                <a:gd name="connsiteY12" fmla="*/ 610362 h 1255836"/>
                <a:gd name="connsiteX13" fmla="*/ 582107 w 1255836"/>
                <a:gd name="connsiteY13" fmla="*/ 782361 h 1255836"/>
                <a:gd name="connsiteX14" fmla="*/ 871789 w 1255836"/>
                <a:gd name="connsiteY14" fmla="*/ 352227 h 1255836"/>
                <a:gd name="connsiteX15" fmla="*/ 1004286 w 1255836"/>
                <a:gd name="connsiteY15" fmla="*/ 326441 h 1255836"/>
                <a:gd name="connsiteX16" fmla="*/ 1030346 w 1255836"/>
                <a:gd name="connsiteY16" fmla="*/ 459212 h 1255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55836" h="1255836">
                  <a:moveTo>
                    <a:pt x="627918" y="0"/>
                  </a:moveTo>
                  <a:cubicBezTo>
                    <a:pt x="281178" y="0"/>
                    <a:pt x="0" y="281178"/>
                    <a:pt x="0" y="627918"/>
                  </a:cubicBezTo>
                  <a:cubicBezTo>
                    <a:pt x="0" y="974659"/>
                    <a:pt x="281178" y="1255837"/>
                    <a:pt x="627918" y="1255837"/>
                  </a:cubicBezTo>
                  <a:cubicBezTo>
                    <a:pt x="974659" y="1255837"/>
                    <a:pt x="1255837" y="974659"/>
                    <a:pt x="1255837" y="627918"/>
                  </a:cubicBezTo>
                  <a:cubicBezTo>
                    <a:pt x="1255837" y="280904"/>
                    <a:pt x="974659" y="0"/>
                    <a:pt x="627918" y="0"/>
                  </a:cubicBezTo>
                  <a:close/>
                  <a:moveTo>
                    <a:pt x="1030346" y="459212"/>
                  </a:moveTo>
                  <a:lnTo>
                    <a:pt x="708569" y="936803"/>
                  </a:lnTo>
                  <a:cubicBezTo>
                    <a:pt x="685800" y="970544"/>
                    <a:pt x="649864" y="992764"/>
                    <a:pt x="609813" y="997702"/>
                  </a:cubicBezTo>
                  <a:cubicBezTo>
                    <a:pt x="603778" y="998525"/>
                    <a:pt x="598018" y="998799"/>
                    <a:pt x="591983" y="998799"/>
                  </a:cubicBezTo>
                  <a:cubicBezTo>
                    <a:pt x="557967" y="998799"/>
                    <a:pt x="524774" y="986455"/>
                    <a:pt x="498714" y="963412"/>
                  </a:cubicBezTo>
                  <a:lnTo>
                    <a:pt x="261153" y="753283"/>
                  </a:lnTo>
                  <a:cubicBezTo>
                    <a:pt x="221651" y="718444"/>
                    <a:pt x="218084" y="658094"/>
                    <a:pt x="252923" y="618592"/>
                  </a:cubicBezTo>
                  <a:cubicBezTo>
                    <a:pt x="287762" y="579089"/>
                    <a:pt x="348112" y="575523"/>
                    <a:pt x="387614" y="610362"/>
                  </a:cubicBezTo>
                  <a:lnTo>
                    <a:pt x="582107" y="782361"/>
                  </a:lnTo>
                  <a:lnTo>
                    <a:pt x="871789" y="352227"/>
                  </a:lnTo>
                  <a:cubicBezTo>
                    <a:pt x="901141" y="308610"/>
                    <a:pt x="960669" y="296814"/>
                    <a:pt x="1004286" y="326441"/>
                  </a:cubicBezTo>
                  <a:cubicBezTo>
                    <a:pt x="1048177" y="356067"/>
                    <a:pt x="1059698" y="415595"/>
                    <a:pt x="1030346" y="459212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51" name="图形 89">
              <a:extLst>
                <a:ext uri="{FF2B5EF4-FFF2-40B4-BE49-F238E27FC236}">
                  <a16:creationId xmlns:a16="http://schemas.microsoft.com/office/drawing/2014/main" id="{A0409070-2604-4A6E-420E-102685DF84EC}"/>
                </a:ext>
              </a:extLst>
            </p:cNvPr>
            <p:cNvGrpSpPr/>
            <p:nvPr/>
          </p:nvGrpSpPr>
          <p:grpSpPr>
            <a:xfrm>
              <a:off x="4989118" y="2492745"/>
              <a:ext cx="2957718" cy="1205910"/>
              <a:chOff x="4989118" y="2492745"/>
              <a:chExt cx="2957718" cy="1205910"/>
            </a:xfrm>
            <a:grpFill/>
          </p:grpSpPr>
          <p:sp>
            <p:nvSpPr>
              <p:cNvPr id="52" name="任意形状 96">
                <a:extLst>
                  <a:ext uri="{FF2B5EF4-FFF2-40B4-BE49-F238E27FC236}">
                    <a16:creationId xmlns:a16="http://schemas.microsoft.com/office/drawing/2014/main" id="{ED966DD9-B4AA-BEEE-91D5-AD9070D44B37}"/>
                  </a:ext>
                </a:extLst>
              </p:cNvPr>
              <p:cNvSpPr/>
              <p:nvPr/>
            </p:nvSpPr>
            <p:spPr>
              <a:xfrm>
                <a:off x="5549005" y="2984601"/>
                <a:ext cx="559612" cy="532180"/>
              </a:xfrm>
              <a:custGeom>
                <a:avLst/>
                <a:gdLst>
                  <a:gd name="connsiteX0" fmla="*/ 279806 w 559612"/>
                  <a:gd name="connsiteY0" fmla="*/ 90800 h 532180"/>
                  <a:gd name="connsiteX1" fmla="*/ 452902 w 559612"/>
                  <a:gd name="connsiteY1" fmla="*/ 0 h 532180"/>
                  <a:gd name="connsiteX2" fmla="*/ 419710 w 559612"/>
                  <a:gd name="connsiteY2" fmla="*/ 192573 h 532180"/>
                  <a:gd name="connsiteX3" fmla="*/ 559613 w 559612"/>
                  <a:gd name="connsiteY3" fmla="*/ 328910 h 532180"/>
                  <a:gd name="connsiteX4" fmla="*/ 366217 w 559612"/>
                  <a:gd name="connsiteY4" fmla="*/ 356890 h 532180"/>
                  <a:gd name="connsiteX5" fmla="*/ 279806 w 559612"/>
                  <a:gd name="connsiteY5" fmla="*/ 532181 h 532180"/>
                  <a:gd name="connsiteX6" fmla="*/ 193396 w 559612"/>
                  <a:gd name="connsiteY6" fmla="*/ 356890 h 532180"/>
                  <a:gd name="connsiteX7" fmla="*/ 0 w 559612"/>
                  <a:gd name="connsiteY7" fmla="*/ 328910 h 532180"/>
                  <a:gd name="connsiteX8" fmla="*/ 139903 w 559612"/>
                  <a:gd name="connsiteY8" fmla="*/ 192573 h 532180"/>
                  <a:gd name="connsiteX9" fmla="*/ 106711 w 559612"/>
                  <a:gd name="connsiteY9" fmla="*/ 0 h 532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9612" h="532180">
                    <a:moveTo>
                      <a:pt x="279806" y="90800"/>
                    </a:moveTo>
                    <a:lnTo>
                      <a:pt x="452902" y="0"/>
                    </a:lnTo>
                    <a:lnTo>
                      <a:pt x="419710" y="192573"/>
                    </a:lnTo>
                    <a:lnTo>
                      <a:pt x="559613" y="328910"/>
                    </a:lnTo>
                    <a:lnTo>
                      <a:pt x="366217" y="356890"/>
                    </a:lnTo>
                    <a:lnTo>
                      <a:pt x="279806" y="532181"/>
                    </a:lnTo>
                    <a:lnTo>
                      <a:pt x="193396" y="356890"/>
                    </a:lnTo>
                    <a:lnTo>
                      <a:pt x="0" y="328910"/>
                    </a:lnTo>
                    <a:lnTo>
                      <a:pt x="139903" y="192573"/>
                    </a:lnTo>
                    <a:lnTo>
                      <a:pt x="106711" y="0"/>
                    </a:lnTo>
                    <a:close/>
                  </a:path>
                </a:pathLst>
              </a:custGeom>
              <a:grp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形状 97">
                <a:extLst>
                  <a:ext uri="{FF2B5EF4-FFF2-40B4-BE49-F238E27FC236}">
                    <a16:creationId xmlns:a16="http://schemas.microsoft.com/office/drawing/2014/main" id="{D2EBAA18-A10E-4B4E-E096-DEF4F3BD0643}"/>
                  </a:ext>
                </a:extLst>
              </p:cNvPr>
              <p:cNvSpPr/>
              <p:nvPr/>
            </p:nvSpPr>
            <p:spPr>
              <a:xfrm>
                <a:off x="6835018" y="2893801"/>
                <a:ext cx="559612" cy="532180"/>
              </a:xfrm>
              <a:custGeom>
                <a:avLst/>
                <a:gdLst>
                  <a:gd name="connsiteX0" fmla="*/ 279806 w 559612"/>
                  <a:gd name="connsiteY0" fmla="*/ 90800 h 532180"/>
                  <a:gd name="connsiteX1" fmla="*/ 452902 w 559612"/>
                  <a:gd name="connsiteY1" fmla="*/ 0 h 532180"/>
                  <a:gd name="connsiteX2" fmla="*/ 419710 w 559612"/>
                  <a:gd name="connsiteY2" fmla="*/ 192573 h 532180"/>
                  <a:gd name="connsiteX3" fmla="*/ 559613 w 559612"/>
                  <a:gd name="connsiteY3" fmla="*/ 328910 h 532180"/>
                  <a:gd name="connsiteX4" fmla="*/ 366217 w 559612"/>
                  <a:gd name="connsiteY4" fmla="*/ 357165 h 532180"/>
                  <a:gd name="connsiteX5" fmla="*/ 279806 w 559612"/>
                  <a:gd name="connsiteY5" fmla="*/ 532181 h 532180"/>
                  <a:gd name="connsiteX6" fmla="*/ 193396 w 559612"/>
                  <a:gd name="connsiteY6" fmla="*/ 357165 h 532180"/>
                  <a:gd name="connsiteX7" fmla="*/ 0 w 559612"/>
                  <a:gd name="connsiteY7" fmla="*/ 328910 h 532180"/>
                  <a:gd name="connsiteX8" fmla="*/ 139903 w 559612"/>
                  <a:gd name="connsiteY8" fmla="*/ 192573 h 532180"/>
                  <a:gd name="connsiteX9" fmla="*/ 106711 w 559612"/>
                  <a:gd name="connsiteY9" fmla="*/ 0 h 532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9612" h="532180">
                    <a:moveTo>
                      <a:pt x="279806" y="90800"/>
                    </a:moveTo>
                    <a:lnTo>
                      <a:pt x="452902" y="0"/>
                    </a:lnTo>
                    <a:lnTo>
                      <a:pt x="419710" y="192573"/>
                    </a:lnTo>
                    <a:lnTo>
                      <a:pt x="559613" y="328910"/>
                    </a:lnTo>
                    <a:lnTo>
                      <a:pt x="366217" y="357165"/>
                    </a:lnTo>
                    <a:lnTo>
                      <a:pt x="279806" y="532181"/>
                    </a:lnTo>
                    <a:lnTo>
                      <a:pt x="193396" y="357165"/>
                    </a:lnTo>
                    <a:lnTo>
                      <a:pt x="0" y="328910"/>
                    </a:lnTo>
                    <a:lnTo>
                      <a:pt x="139903" y="192573"/>
                    </a:lnTo>
                    <a:lnTo>
                      <a:pt x="106711" y="0"/>
                    </a:lnTo>
                    <a:close/>
                  </a:path>
                </a:pathLst>
              </a:custGeom>
              <a:grp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形状 98">
                <a:extLst>
                  <a:ext uri="{FF2B5EF4-FFF2-40B4-BE49-F238E27FC236}">
                    <a16:creationId xmlns:a16="http://schemas.microsoft.com/office/drawing/2014/main" id="{9CE76F98-010C-9334-864E-1ABD29A54946}"/>
                  </a:ext>
                </a:extLst>
              </p:cNvPr>
              <p:cNvSpPr/>
              <p:nvPr/>
            </p:nvSpPr>
            <p:spPr>
              <a:xfrm>
                <a:off x="7387224" y="2492745"/>
                <a:ext cx="559612" cy="532455"/>
              </a:xfrm>
              <a:custGeom>
                <a:avLst/>
                <a:gdLst>
                  <a:gd name="connsiteX0" fmla="*/ 279806 w 559612"/>
                  <a:gd name="connsiteY0" fmla="*/ 91074 h 532455"/>
                  <a:gd name="connsiteX1" fmla="*/ 452903 w 559612"/>
                  <a:gd name="connsiteY1" fmla="*/ 0 h 532455"/>
                  <a:gd name="connsiteX2" fmla="*/ 419710 w 559612"/>
                  <a:gd name="connsiteY2" fmla="*/ 192573 h 532455"/>
                  <a:gd name="connsiteX3" fmla="*/ 559613 w 559612"/>
                  <a:gd name="connsiteY3" fmla="*/ 329184 h 532455"/>
                  <a:gd name="connsiteX4" fmla="*/ 366217 w 559612"/>
                  <a:gd name="connsiteY4" fmla="*/ 357165 h 532455"/>
                  <a:gd name="connsiteX5" fmla="*/ 279806 w 559612"/>
                  <a:gd name="connsiteY5" fmla="*/ 532455 h 532455"/>
                  <a:gd name="connsiteX6" fmla="*/ 193396 w 559612"/>
                  <a:gd name="connsiteY6" fmla="*/ 357165 h 532455"/>
                  <a:gd name="connsiteX7" fmla="*/ 0 w 559612"/>
                  <a:gd name="connsiteY7" fmla="*/ 329184 h 532455"/>
                  <a:gd name="connsiteX8" fmla="*/ 139903 w 559612"/>
                  <a:gd name="connsiteY8" fmla="*/ 192573 h 532455"/>
                  <a:gd name="connsiteX9" fmla="*/ 106711 w 559612"/>
                  <a:gd name="connsiteY9" fmla="*/ 0 h 53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9612" h="532455">
                    <a:moveTo>
                      <a:pt x="279806" y="91074"/>
                    </a:moveTo>
                    <a:lnTo>
                      <a:pt x="452903" y="0"/>
                    </a:lnTo>
                    <a:lnTo>
                      <a:pt x="419710" y="192573"/>
                    </a:lnTo>
                    <a:lnTo>
                      <a:pt x="559613" y="329184"/>
                    </a:lnTo>
                    <a:lnTo>
                      <a:pt x="366217" y="357165"/>
                    </a:lnTo>
                    <a:lnTo>
                      <a:pt x="279806" y="532455"/>
                    </a:lnTo>
                    <a:lnTo>
                      <a:pt x="193396" y="357165"/>
                    </a:lnTo>
                    <a:lnTo>
                      <a:pt x="0" y="329184"/>
                    </a:lnTo>
                    <a:lnTo>
                      <a:pt x="139903" y="192573"/>
                    </a:lnTo>
                    <a:lnTo>
                      <a:pt x="106711" y="0"/>
                    </a:lnTo>
                    <a:close/>
                  </a:path>
                </a:pathLst>
              </a:custGeom>
              <a:grp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形状 99">
                <a:extLst>
                  <a:ext uri="{FF2B5EF4-FFF2-40B4-BE49-F238E27FC236}">
                    <a16:creationId xmlns:a16="http://schemas.microsoft.com/office/drawing/2014/main" id="{BDB0EA37-F4D0-4647-D6DC-4ADEFE72E446}"/>
                  </a:ext>
                </a:extLst>
              </p:cNvPr>
              <p:cNvSpPr/>
              <p:nvPr/>
            </p:nvSpPr>
            <p:spPr>
              <a:xfrm>
                <a:off x="4989118" y="2628808"/>
                <a:ext cx="559887" cy="532455"/>
              </a:xfrm>
              <a:custGeom>
                <a:avLst/>
                <a:gdLst>
                  <a:gd name="connsiteX0" fmla="*/ 279806 w 559887"/>
                  <a:gd name="connsiteY0" fmla="*/ 91074 h 532455"/>
                  <a:gd name="connsiteX1" fmla="*/ 452902 w 559887"/>
                  <a:gd name="connsiteY1" fmla="*/ 0 h 532455"/>
                  <a:gd name="connsiteX2" fmla="*/ 419984 w 559887"/>
                  <a:gd name="connsiteY2" fmla="*/ 192847 h 532455"/>
                  <a:gd name="connsiteX3" fmla="*/ 559887 w 559887"/>
                  <a:gd name="connsiteY3" fmla="*/ 329184 h 532455"/>
                  <a:gd name="connsiteX4" fmla="*/ 366491 w 559887"/>
                  <a:gd name="connsiteY4" fmla="*/ 357165 h 532455"/>
                  <a:gd name="connsiteX5" fmla="*/ 279806 w 559887"/>
                  <a:gd name="connsiteY5" fmla="*/ 532455 h 532455"/>
                  <a:gd name="connsiteX6" fmla="*/ 193396 w 559887"/>
                  <a:gd name="connsiteY6" fmla="*/ 357165 h 532455"/>
                  <a:gd name="connsiteX7" fmla="*/ 0 w 559887"/>
                  <a:gd name="connsiteY7" fmla="*/ 329184 h 532455"/>
                  <a:gd name="connsiteX8" fmla="*/ 139903 w 559887"/>
                  <a:gd name="connsiteY8" fmla="*/ 192847 h 532455"/>
                  <a:gd name="connsiteX9" fmla="*/ 106985 w 559887"/>
                  <a:gd name="connsiteY9" fmla="*/ 0 h 53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9887" h="532455">
                    <a:moveTo>
                      <a:pt x="279806" y="91074"/>
                    </a:moveTo>
                    <a:lnTo>
                      <a:pt x="452902" y="0"/>
                    </a:lnTo>
                    <a:lnTo>
                      <a:pt x="419984" y="192847"/>
                    </a:lnTo>
                    <a:lnTo>
                      <a:pt x="559887" y="329184"/>
                    </a:lnTo>
                    <a:lnTo>
                      <a:pt x="366491" y="357165"/>
                    </a:lnTo>
                    <a:lnTo>
                      <a:pt x="279806" y="532455"/>
                    </a:lnTo>
                    <a:lnTo>
                      <a:pt x="193396" y="357165"/>
                    </a:lnTo>
                    <a:lnTo>
                      <a:pt x="0" y="329184"/>
                    </a:lnTo>
                    <a:lnTo>
                      <a:pt x="139903" y="192847"/>
                    </a:lnTo>
                    <a:lnTo>
                      <a:pt x="106985" y="0"/>
                    </a:lnTo>
                    <a:close/>
                  </a:path>
                </a:pathLst>
              </a:custGeom>
              <a:grp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形状 100">
                <a:extLst>
                  <a:ext uri="{FF2B5EF4-FFF2-40B4-BE49-F238E27FC236}">
                    <a16:creationId xmlns:a16="http://schemas.microsoft.com/office/drawing/2014/main" id="{B332E112-B6AA-4796-9E80-C4710AD59B67}"/>
                  </a:ext>
                </a:extLst>
              </p:cNvPr>
              <p:cNvSpPr/>
              <p:nvPr/>
            </p:nvSpPr>
            <p:spPr>
              <a:xfrm>
                <a:off x="6112184" y="3014502"/>
                <a:ext cx="719266" cy="684154"/>
              </a:xfrm>
              <a:custGeom>
                <a:avLst/>
                <a:gdLst>
                  <a:gd name="connsiteX0" fmla="*/ 359633 w 719266"/>
                  <a:gd name="connsiteY0" fmla="*/ 116860 h 684154"/>
                  <a:gd name="connsiteX1" fmla="*/ 581833 w 719266"/>
                  <a:gd name="connsiteY1" fmla="*/ 0 h 684154"/>
                  <a:gd name="connsiteX2" fmla="*/ 539587 w 719266"/>
                  <a:gd name="connsiteY2" fmla="*/ 247437 h 684154"/>
                  <a:gd name="connsiteX3" fmla="*/ 719267 w 719266"/>
                  <a:gd name="connsiteY3" fmla="*/ 422727 h 684154"/>
                  <a:gd name="connsiteX4" fmla="*/ 470733 w 719266"/>
                  <a:gd name="connsiteY4" fmla="*/ 458937 h 684154"/>
                  <a:gd name="connsiteX5" fmla="*/ 359633 w 719266"/>
                  <a:gd name="connsiteY5" fmla="*/ 684154 h 684154"/>
                  <a:gd name="connsiteX6" fmla="*/ 248534 w 719266"/>
                  <a:gd name="connsiteY6" fmla="*/ 458937 h 684154"/>
                  <a:gd name="connsiteX7" fmla="*/ 0 w 719266"/>
                  <a:gd name="connsiteY7" fmla="*/ 422727 h 684154"/>
                  <a:gd name="connsiteX8" fmla="*/ 179680 w 719266"/>
                  <a:gd name="connsiteY8" fmla="*/ 247437 h 684154"/>
                  <a:gd name="connsiteX9" fmla="*/ 137434 w 719266"/>
                  <a:gd name="connsiteY9" fmla="*/ 0 h 684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9266" h="684154">
                    <a:moveTo>
                      <a:pt x="359633" y="116860"/>
                    </a:moveTo>
                    <a:lnTo>
                      <a:pt x="581833" y="0"/>
                    </a:lnTo>
                    <a:lnTo>
                      <a:pt x="539587" y="247437"/>
                    </a:lnTo>
                    <a:lnTo>
                      <a:pt x="719267" y="422727"/>
                    </a:lnTo>
                    <a:lnTo>
                      <a:pt x="470733" y="458937"/>
                    </a:lnTo>
                    <a:lnTo>
                      <a:pt x="359633" y="684154"/>
                    </a:lnTo>
                    <a:lnTo>
                      <a:pt x="248534" y="458937"/>
                    </a:lnTo>
                    <a:lnTo>
                      <a:pt x="0" y="422727"/>
                    </a:lnTo>
                    <a:lnTo>
                      <a:pt x="179680" y="247437"/>
                    </a:lnTo>
                    <a:lnTo>
                      <a:pt x="137434" y="0"/>
                    </a:lnTo>
                    <a:close/>
                  </a:path>
                </a:pathLst>
              </a:custGeom>
              <a:grp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59" name="图形 102">
            <a:extLst>
              <a:ext uri="{FF2B5EF4-FFF2-40B4-BE49-F238E27FC236}">
                <a16:creationId xmlns:a16="http://schemas.microsoft.com/office/drawing/2014/main" id="{DED27F10-F72F-2D74-C0C4-00E010931A02}"/>
              </a:ext>
            </a:extLst>
          </p:cNvPr>
          <p:cNvGrpSpPr/>
          <p:nvPr/>
        </p:nvGrpSpPr>
        <p:grpSpPr>
          <a:xfrm>
            <a:off x="2830624" y="2952274"/>
            <a:ext cx="867957" cy="812834"/>
            <a:chOff x="4238261" y="2156703"/>
            <a:chExt cx="4176840" cy="3911572"/>
          </a:xfrm>
          <a:solidFill>
            <a:schemeClr val="bg1"/>
          </a:solidFill>
        </p:grpSpPr>
        <p:sp>
          <p:nvSpPr>
            <p:cNvPr id="60" name="任意形状 104">
              <a:extLst>
                <a:ext uri="{FF2B5EF4-FFF2-40B4-BE49-F238E27FC236}">
                  <a16:creationId xmlns:a16="http://schemas.microsoft.com/office/drawing/2014/main" id="{42C8EFE9-D7C7-2AB1-60AA-9C1D285D61C2}"/>
                </a:ext>
              </a:extLst>
            </p:cNvPr>
            <p:cNvSpPr/>
            <p:nvPr/>
          </p:nvSpPr>
          <p:spPr>
            <a:xfrm>
              <a:off x="4238261" y="2156703"/>
              <a:ext cx="3394754" cy="3911572"/>
            </a:xfrm>
            <a:custGeom>
              <a:avLst/>
              <a:gdLst>
                <a:gd name="connsiteX0" fmla="*/ 3293256 w 3394754"/>
                <a:gd name="connsiteY0" fmla="*/ 3000238 h 3911572"/>
                <a:gd name="connsiteX1" fmla="*/ 3275973 w 3394754"/>
                <a:gd name="connsiteY1" fmla="*/ 3024927 h 3911572"/>
                <a:gd name="connsiteX2" fmla="*/ 3258691 w 3394754"/>
                <a:gd name="connsiteY2" fmla="*/ 3049616 h 3911572"/>
                <a:gd name="connsiteX3" fmla="*/ 3250187 w 3394754"/>
                <a:gd name="connsiteY3" fmla="*/ 3061960 h 3911572"/>
                <a:gd name="connsiteX4" fmla="*/ 3241135 w 3394754"/>
                <a:gd name="connsiteY4" fmla="*/ 3073756 h 3911572"/>
                <a:gd name="connsiteX5" fmla="*/ 3204376 w 3394754"/>
                <a:gd name="connsiteY5" fmla="*/ 3121213 h 3911572"/>
                <a:gd name="connsiteX6" fmla="*/ 3185174 w 3394754"/>
                <a:gd name="connsiteY6" fmla="*/ 3144256 h 3911572"/>
                <a:gd name="connsiteX7" fmla="*/ 3165697 w 3394754"/>
                <a:gd name="connsiteY7" fmla="*/ 3167024 h 3911572"/>
                <a:gd name="connsiteX8" fmla="*/ 3146220 w 3394754"/>
                <a:gd name="connsiteY8" fmla="*/ 3189519 h 3911572"/>
                <a:gd name="connsiteX9" fmla="*/ 3125646 w 3394754"/>
                <a:gd name="connsiteY9" fmla="*/ 3211190 h 3911572"/>
                <a:gd name="connsiteX10" fmla="*/ 3105072 w 3394754"/>
                <a:gd name="connsiteY10" fmla="*/ 3232861 h 3911572"/>
                <a:gd name="connsiteX11" fmla="*/ 3084224 w 3394754"/>
                <a:gd name="connsiteY11" fmla="*/ 3254258 h 3911572"/>
                <a:gd name="connsiteX12" fmla="*/ 3041156 w 3394754"/>
                <a:gd name="connsiteY12" fmla="*/ 3295132 h 3911572"/>
                <a:gd name="connsiteX13" fmla="*/ 3018936 w 3394754"/>
                <a:gd name="connsiteY13" fmla="*/ 3314883 h 3911572"/>
                <a:gd name="connsiteX14" fmla="*/ 2996441 w 3394754"/>
                <a:gd name="connsiteY14" fmla="*/ 3334085 h 3911572"/>
                <a:gd name="connsiteX15" fmla="*/ 2973947 w 3394754"/>
                <a:gd name="connsiteY15" fmla="*/ 3353288 h 3911572"/>
                <a:gd name="connsiteX16" fmla="*/ 2950630 w 3394754"/>
                <a:gd name="connsiteY16" fmla="*/ 3371393 h 3911572"/>
                <a:gd name="connsiteX17" fmla="*/ 2927313 w 3394754"/>
                <a:gd name="connsiteY17" fmla="*/ 3389498 h 3911572"/>
                <a:gd name="connsiteX18" fmla="*/ 2903721 w 3394754"/>
                <a:gd name="connsiteY18" fmla="*/ 3407329 h 3911572"/>
                <a:gd name="connsiteX19" fmla="*/ 2855441 w 3394754"/>
                <a:gd name="connsiteY19" fmla="*/ 3441070 h 3911572"/>
                <a:gd name="connsiteX20" fmla="*/ 2651895 w 3394754"/>
                <a:gd name="connsiteY20" fmla="*/ 3557382 h 3911572"/>
                <a:gd name="connsiteX21" fmla="*/ 2435457 w 3394754"/>
                <a:gd name="connsiteY21" fmla="*/ 3641873 h 3911572"/>
                <a:gd name="connsiteX22" fmla="*/ 2210789 w 3394754"/>
                <a:gd name="connsiteY22" fmla="*/ 3693170 h 3911572"/>
                <a:gd name="connsiteX23" fmla="*/ 1983103 w 3394754"/>
                <a:gd name="connsiteY23" fmla="*/ 3710726 h 3911572"/>
                <a:gd name="connsiteX24" fmla="*/ 1926319 w 3394754"/>
                <a:gd name="connsiteY24" fmla="*/ 3709904 h 3911572"/>
                <a:gd name="connsiteX25" fmla="*/ 1898064 w 3394754"/>
                <a:gd name="connsiteY25" fmla="*/ 3708532 h 3911572"/>
                <a:gd name="connsiteX26" fmla="*/ 1869809 w 3394754"/>
                <a:gd name="connsiteY26" fmla="*/ 3706612 h 3911572"/>
                <a:gd name="connsiteX27" fmla="*/ 1841554 w 3394754"/>
                <a:gd name="connsiteY27" fmla="*/ 3704692 h 3911572"/>
                <a:gd name="connsiteX28" fmla="*/ 1813574 w 3394754"/>
                <a:gd name="connsiteY28" fmla="*/ 3701400 h 3911572"/>
                <a:gd name="connsiteX29" fmla="*/ 1785593 w 3394754"/>
                <a:gd name="connsiteY29" fmla="*/ 3698108 h 3911572"/>
                <a:gd name="connsiteX30" fmla="*/ 1757612 w 3394754"/>
                <a:gd name="connsiteY30" fmla="*/ 3694542 h 3911572"/>
                <a:gd name="connsiteX31" fmla="*/ 1701925 w 3394754"/>
                <a:gd name="connsiteY31" fmla="*/ 3685489 h 3911572"/>
                <a:gd name="connsiteX32" fmla="*/ 1674493 w 3394754"/>
                <a:gd name="connsiteY32" fmla="*/ 3680003 h 3911572"/>
                <a:gd name="connsiteX33" fmla="*/ 1647061 w 3394754"/>
                <a:gd name="connsiteY33" fmla="*/ 3674242 h 3911572"/>
                <a:gd name="connsiteX34" fmla="*/ 1619629 w 3394754"/>
                <a:gd name="connsiteY34" fmla="*/ 3668207 h 3911572"/>
                <a:gd name="connsiteX35" fmla="*/ 1592472 w 3394754"/>
                <a:gd name="connsiteY35" fmla="*/ 3661075 h 3911572"/>
                <a:gd name="connsiteX36" fmla="*/ 1565314 w 3394754"/>
                <a:gd name="connsiteY36" fmla="*/ 3653942 h 3911572"/>
                <a:gd name="connsiteX37" fmla="*/ 1538430 w 3394754"/>
                <a:gd name="connsiteY37" fmla="*/ 3646261 h 3911572"/>
                <a:gd name="connsiteX38" fmla="*/ 1485212 w 3394754"/>
                <a:gd name="connsiteY38" fmla="*/ 3629254 h 3911572"/>
                <a:gd name="connsiteX39" fmla="*/ 1458878 w 3394754"/>
                <a:gd name="connsiteY39" fmla="*/ 3619927 h 3911572"/>
                <a:gd name="connsiteX40" fmla="*/ 1432817 w 3394754"/>
                <a:gd name="connsiteY40" fmla="*/ 3610051 h 3911572"/>
                <a:gd name="connsiteX41" fmla="*/ 1406757 w 3394754"/>
                <a:gd name="connsiteY41" fmla="*/ 3600176 h 3911572"/>
                <a:gd name="connsiteX42" fmla="*/ 1381245 w 3394754"/>
                <a:gd name="connsiteY42" fmla="*/ 3588929 h 3911572"/>
                <a:gd name="connsiteX43" fmla="*/ 1330496 w 3394754"/>
                <a:gd name="connsiteY43" fmla="*/ 3566435 h 3911572"/>
                <a:gd name="connsiteX44" fmla="*/ 1280844 w 3394754"/>
                <a:gd name="connsiteY44" fmla="*/ 3541746 h 3911572"/>
                <a:gd name="connsiteX45" fmla="*/ 1268500 w 3394754"/>
                <a:gd name="connsiteY45" fmla="*/ 3535711 h 3911572"/>
                <a:gd name="connsiteX46" fmla="*/ 1256430 w 3394754"/>
                <a:gd name="connsiteY46" fmla="*/ 3528853 h 3911572"/>
                <a:gd name="connsiteX47" fmla="*/ 1232289 w 3394754"/>
                <a:gd name="connsiteY47" fmla="*/ 3515137 h 3911572"/>
                <a:gd name="connsiteX48" fmla="*/ 1138198 w 3394754"/>
                <a:gd name="connsiteY48" fmla="*/ 3457804 h 3911572"/>
                <a:gd name="connsiteX49" fmla="*/ 1093209 w 3394754"/>
                <a:gd name="connsiteY49" fmla="*/ 3426257 h 3911572"/>
                <a:gd name="connsiteX50" fmla="*/ 1070989 w 3394754"/>
                <a:gd name="connsiteY50" fmla="*/ 3410346 h 3911572"/>
                <a:gd name="connsiteX51" fmla="*/ 1049592 w 3394754"/>
                <a:gd name="connsiteY51" fmla="*/ 3393338 h 3911572"/>
                <a:gd name="connsiteX52" fmla="*/ 1028195 w 3394754"/>
                <a:gd name="connsiteY52" fmla="*/ 3376605 h 3911572"/>
                <a:gd name="connsiteX53" fmla="*/ 1007073 w 3394754"/>
                <a:gd name="connsiteY53" fmla="*/ 3359323 h 3911572"/>
                <a:gd name="connsiteX54" fmla="*/ 965925 w 3394754"/>
                <a:gd name="connsiteY54" fmla="*/ 3323661 h 3911572"/>
                <a:gd name="connsiteX55" fmla="*/ 945899 w 3394754"/>
                <a:gd name="connsiteY55" fmla="*/ 3305282 h 3911572"/>
                <a:gd name="connsiteX56" fmla="*/ 926423 w 3394754"/>
                <a:gd name="connsiteY56" fmla="*/ 3286354 h 3911572"/>
                <a:gd name="connsiteX57" fmla="*/ 906946 w 3394754"/>
                <a:gd name="connsiteY57" fmla="*/ 3267700 h 3911572"/>
                <a:gd name="connsiteX58" fmla="*/ 888292 w 3394754"/>
                <a:gd name="connsiteY58" fmla="*/ 3247949 h 3911572"/>
                <a:gd name="connsiteX59" fmla="*/ 869913 w 3394754"/>
                <a:gd name="connsiteY59" fmla="*/ 3228198 h 3911572"/>
                <a:gd name="connsiteX60" fmla="*/ 851807 w 3394754"/>
                <a:gd name="connsiteY60" fmla="*/ 3208172 h 3911572"/>
                <a:gd name="connsiteX61" fmla="*/ 816969 w 3394754"/>
                <a:gd name="connsiteY61" fmla="*/ 3167024 h 3911572"/>
                <a:gd name="connsiteX62" fmla="*/ 800235 w 3394754"/>
                <a:gd name="connsiteY62" fmla="*/ 3145902 h 3911572"/>
                <a:gd name="connsiteX63" fmla="*/ 783776 w 3394754"/>
                <a:gd name="connsiteY63" fmla="*/ 3124505 h 3911572"/>
                <a:gd name="connsiteX64" fmla="*/ 767317 w 3394754"/>
                <a:gd name="connsiteY64" fmla="*/ 3103382 h 3911572"/>
                <a:gd name="connsiteX65" fmla="*/ 751955 w 3394754"/>
                <a:gd name="connsiteY65" fmla="*/ 3081437 h 3911572"/>
                <a:gd name="connsiteX66" fmla="*/ 736593 w 3394754"/>
                <a:gd name="connsiteY66" fmla="*/ 3059491 h 3911572"/>
                <a:gd name="connsiteX67" fmla="*/ 721780 w 3394754"/>
                <a:gd name="connsiteY67" fmla="*/ 3037271 h 3911572"/>
                <a:gd name="connsiteX68" fmla="*/ 693525 w 3394754"/>
                <a:gd name="connsiteY68" fmla="*/ 2992008 h 3911572"/>
                <a:gd name="connsiteX69" fmla="*/ 598336 w 3394754"/>
                <a:gd name="connsiteY69" fmla="*/ 2802179 h 3911572"/>
                <a:gd name="connsiteX70" fmla="*/ 532499 w 3394754"/>
                <a:gd name="connsiteY70" fmla="*/ 2602200 h 3911572"/>
                <a:gd name="connsiteX71" fmla="*/ 497386 w 3394754"/>
                <a:gd name="connsiteY71" fmla="*/ 2396460 h 3911572"/>
                <a:gd name="connsiteX72" fmla="*/ 492723 w 3394754"/>
                <a:gd name="connsiteY72" fmla="*/ 2189897 h 3911572"/>
                <a:gd name="connsiteX73" fmla="*/ 496289 w 3394754"/>
                <a:gd name="connsiteY73" fmla="*/ 2138599 h 3911572"/>
                <a:gd name="connsiteX74" fmla="*/ 499032 w 3394754"/>
                <a:gd name="connsiteY74" fmla="*/ 2113087 h 3911572"/>
                <a:gd name="connsiteX75" fmla="*/ 502049 w 3394754"/>
                <a:gd name="connsiteY75" fmla="*/ 2087575 h 3911572"/>
                <a:gd name="connsiteX76" fmla="*/ 505067 w 3394754"/>
                <a:gd name="connsiteY76" fmla="*/ 2062338 h 3911572"/>
                <a:gd name="connsiteX77" fmla="*/ 509456 w 3394754"/>
                <a:gd name="connsiteY77" fmla="*/ 2037100 h 3911572"/>
                <a:gd name="connsiteX78" fmla="*/ 513571 w 3394754"/>
                <a:gd name="connsiteY78" fmla="*/ 2011863 h 3911572"/>
                <a:gd name="connsiteX79" fmla="*/ 518234 w 3394754"/>
                <a:gd name="connsiteY79" fmla="*/ 1986900 h 3911572"/>
                <a:gd name="connsiteX80" fmla="*/ 529207 w 3394754"/>
                <a:gd name="connsiteY80" fmla="*/ 1937248 h 3911572"/>
                <a:gd name="connsiteX81" fmla="*/ 535517 w 3394754"/>
                <a:gd name="connsiteY81" fmla="*/ 1912833 h 3911572"/>
                <a:gd name="connsiteX82" fmla="*/ 542100 w 3394754"/>
                <a:gd name="connsiteY82" fmla="*/ 1888419 h 3911572"/>
                <a:gd name="connsiteX83" fmla="*/ 548684 w 3394754"/>
                <a:gd name="connsiteY83" fmla="*/ 1864004 h 3911572"/>
                <a:gd name="connsiteX84" fmla="*/ 556639 w 3394754"/>
                <a:gd name="connsiteY84" fmla="*/ 1840139 h 3911572"/>
                <a:gd name="connsiteX85" fmla="*/ 564594 w 3394754"/>
                <a:gd name="connsiteY85" fmla="*/ 1816273 h 3911572"/>
                <a:gd name="connsiteX86" fmla="*/ 572824 w 3394754"/>
                <a:gd name="connsiteY86" fmla="*/ 1792407 h 3911572"/>
                <a:gd name="connsiteX87" fmla="*/ 590929 w 3394754"/>
                <a:gd name="connsiteY87" fmla="*/ 1745498 h 3911572"/>
                <a:gd name="connsiteX88" fmla="*/ 600805 w 3394754"/>
                <a:gd name="connsiteY88" fmla="*/ 1722455 h 3911572"/>
                <a:gd name="connsiteX89" fmla="*/ 610955 w 3394754"/>
                <a:gd name="connsiteY89" fmla="*/ 1699412 h 3911572"/>
                <a:gd name="connsiteX90" fmla="*/ 621104 w 3394754"/>
                <a:gd name="connsiteY90" fmla="*/ 1676370 h 3911572"/>
                <a:gd name="connsiteX91" fmla="*/ 632351 w 3394754"/>
                <a:gd name="connsiteY91" fmla="*/ 1653875 h 3911572"/>
                <a:gd name="connsiteX92" fmla="*/ 655120 w 3394754"/>
                <a:gd name="connsiteY92" fmla="*/ 1609161 h 3911572"/>
                <a:gd name="connsiteX93" fmla="*/ 706418 w 3394754"/>
                <a:gd name="connsiteY93" fmla="*/ 1523299 h 3911572"/>
                <a:gd name="connsiteX94" fmla="*/ 719860 w 3394754"/>
                <a:gd name="connsiteY94" fmla="*/ 1502451 h 3911572"/>
                <a:gd name="connsiteX95" fmla="*/ 726443 w 3394754"/>
                <a:gd name="connsiteY95" fmla="*/ 1492026 h 3911572"/>
                <a:gd name="connsiteX96" fmla="*/ 733850 w 3394754"/>
                <a:gd name="connsiteY96" fmla="*/ 1481877 h 3911572"/>
                <a:gd name="connsiteX97" fmla="*/ 762653 w 3394754"/>
                <a:gd name="connsiteY97" fmla="*/ 1441551 h 3911572"/>
                <a:gd name="connsiteX98" fmla="*/ 793103 w 3394754"/>
                <a:gd name="connsiteY98" fmla="*/ 1402872 h 3911572"/>
                <a:gd name="connsiteX99" fmla="*/ 808465 w 3394754"/>
                <a:gd name="connsiteY99" fmla="*/ 1383670 h 3911572"/>
                <a:gd name="connsiteX100" fmla="*/ 824924 w 3394754"/>
                <a:gd name="connsiteY100" fmla="*/ 1365291 h 3911572"/>
                <a:gd name="connsiteX101" fmla="*/ 841109 w 3394754"/>
                <a:gd name="connsiteY101" fmla="*/ 1346911 h 3911572"/>
                <a:gd name="connsiteX102" fmla="*/ 857568 w 3394754"/>
                <a:gd name="connsiteY102" fmla="*/ 1328806 h 3911572"/>
                <a:gd name="connsiteX103" fmla="*/ 891858 w 3394754"/>
                <a:gd name="connsiteY103" fmla="*/ 1293693 h 3911572"/>
                <a:gd name="connsiteX104" fmla="*/ 909415 w 3394754"/>
                <a:gd name="connsiteY104" fmla="*/ 1276685 h 3911572"/>
                <a:gd name="connsiteX105" fmla="*/ 927245 w 3394754"/>
                <a:gd name="connsiteY105" fmla="*/ 1260226 h 3911572"/>
                <a:gd name="connsiteX106" fmla="*/ 945076 w 3394754"/>
                <a:gd name="connsiteY106" fmla="*/ 1243767 h 3911572"/>
                <a:gd name="connsiteX107" fmla="*/ 963730 w 3394754"/>
                <a:gd name="connsiteY107" fmla="*/ 1228131 h 3911572"/>
                <a:gd name="connsiteX108" fmla="*/ 982384 w 3394754"/>
                <a:gd name="connsiteY108" fmla="*/ 1212494 h 3911572"/>
                <a:gd name="connsiteX109" fmla="*/ 1001038 w 3394754"/>
                <a:gd name="connsiteY109" fmla="*/ 1197132 h 3911572"/>
                <a:gd name="connsiteX110" fmla="*/ 1039717 w 3394754"/>
                <a:gd name="connsiteY110" fmla="*/ 1168055 h 3911572"/>
                <a:gd name="connsiteX111" fmla="*/ 1059468 w 3394754"/>
                <a:gd name="connsiteY111" fmla="*/ 1154064 h 3911572"/>
                <a:gd name="connsiteX112" fmla="*/ 1079493 w 3394754"/>
                <a:gd name="connsiteY112" fmla="*/ 1140348 h 3911572"/>
                <a:gd name="connsiteX113" fmla="*/ 1099244 w 3394754"/>
                <a:gd name="connsiteY113" fmla="*/ 1126632 h 3911572"/>
                <a:gd name="connsiteX114" fmla="*/ 1119818 w 3394754"/>
                <a:gd name="connsiteY114" fmla="*/ 1114014 h 3911572"/>
                <a:gd name="connsiteX115" fmla="*/ 1140392 w 3394754"/>
                <a:gd name="connsiteY115" fmla="*/ 1101395 h 3911572"/>
                <a:gd name="connsiteX116" fmla="*/ 1160966 w 3394754"/>
                <a:gd name="connsiteY116" fmla="*/ 1089050 h 3911572"/>
                <a:gd name="connsiteX117" fmla="*/ 1202937 w 3394754"/>
                <a:gd name="connsiteY117" fmla="*/ 1066008 h 3911572"/>
                <a:gd name="connsiteX118" fmla="*/ 1377953 w 3394754"/>
                <a:gd name="connsiteY118" fmla="*/ 990295 h 3911572"/>
                <a:gd name="connsiteX119" fmla="*/ 1560376 w 3394754"/>
                <a:gd name="connsiteY119" fmla="*/ 941466 h 3911572"/>
                <a:gd name="connsiteX120" fmla="*/ 1746091 w 3394754"/>
                <a:gd name="connsiteY120" fmla="*/ 920343 h 3911572"/>
                <a:gd name="connsiteX121" fmla="*/ 1930434 w 3394754"/>
                <a:gd name="connsiteY121" fmla="*/ 926653 h 3911572"/>
                <a:gd name="connsiteX122" fmla="*/ 1975971 w 3394754"/>
                <a:gd name="connsiteY122" fmla="*/ 932414 h 3911572"/>
                <a:gd name="connsiteX123" fmla="*/ 1998465 w 3394754"/>
                <a:gd name="connsiteY123" fmla="*/ 936254 h 3911572"/>
                <a:gd name="connsiteX124" fmla="*/ 2020959 w 3394754"/>
                <a:gd name="connsiteY124" fmla="*/ 940369 h 3911572"/>
                <a:gd name="connsiteX125" fmla="*/ 2043454 w 3394754"/>
                <a:gd name="connsiteY125" fmla="*/ 944210 h 3911572"/>
                <a:gd name="connsiteX126" fmla="*/ 2065674 w 3394754"/>
                <a:gd name="connsiteY126" fmla="*/ 949422 h 3911572"/>
                <a:gd name="connsiteX127" fmla="*/ 2087894 w 3394754"/>
                <a:gd name="connsiteY127" fmla="*/ 954359 h 3911572"/>
                <a:gd name="connsiteX128" fmla="*/ 2109839 w 3394754"/>
                <a:gd name="connsiteY128" fmla="*/ 959846 h 3911572"/>
                <a:gd name="connsiteX129" fmla="*/ 2153456 w 3394754"/>
                <a:gd name="connsiteY129" fmla="*/ 972190 h 3911572"/>
                <a:gd name="connsiteX130" fmla="*/ 2174853 w 3394754"/>
                <a:gd name="connsiteY130" fmla="*/ 979048 h 3911572"/>
                <a:gd name="connsiteX131" fmla="*/ 2196250 w 3394754"/>
                <a:gd name="connsiteY131" fmla="*/ 986180 h 3911572"/>
                <a:gd name="connsiteX132" fmla="*/ 2217647 w 3394754"/>
                <a:gd name="connsiteY132" fmla="*/ 993313 h 3911572"/>
                <a:gd name="connsiteX133" fmla="*/ 2238495 w 3394754"/>
                <a:gd name="connsiteY133" fmla="*/ 1001817 h 3911572"/>
                <a:gd name="connsiteX134" fmla="*/ 2259344 w 3394754"/>
                <a:gd name="connsiteY134" fmla="*/ 1010046 h 3911572"/>
                <a:gd name="connsiteX135" fmla="*/ 2280192 w 3394754"/>
                <a:gd name="connsiteY135" fmla="*/ 1018550 h 3911572"/>
                <a:gd name="connsiteX136" fmla="*/ 2321066 w 3394754"/>
                <a:gd name="connsiteY136" fmla="*/ 1037204 h 3911572"/>
                <a:gd name="connsiteX137" fmla="*/ 2331215 w 3394754"/>
                <a:gd name="connsiteY137" fmla="*/ 1041867 h 3911572"/>
                <a:gd name="connsiteX138" fmla="*/ 2341091 w 3394754"/>
                <a:gd name="connsiteY138" fmla="*/ 1047080 h 3911572"/>
                <a:gd name="connsiteX139" fmla="*/ 2350692 w 3394754"/>
                <a:gd name="connsiteY139" fmla="*/ 1052017 h 3911572"/>
                <a:gd name="connsiteX140" fmla="*/ 2275254 w 3394754"/>
                <a:gd name="connsiteY140" fmla="*/ 1253094 h 3911572"/>
                <a:gd name="connsiteX141" fmla="*/ 3394754 w 3394754"/>
                <a:gd name="connsiteY141" fmla="*/ 986729 h 3911572"/>
                <a:gd name="connsiteX142" fmla="*/ 2744616 w 3394754"/>
                <a:gd name="connsiteY142" fmla="*/ 0 h 3911572"/>
                <a:gd name="connsiteX143" fmla="*/ 2649975 w 3394754"/>
                <a:gd name="connsiteY143" fmla="*/ 252649 h 3911572"/>
                <a:gd name="connsiteX144" fmla="*/ 2644214 w 3394754"/>
                <a:gd name="connsiteY144" fmla="*/ 250454 h 3911572"/>
                <a:gd name="connsiteX145" fmla="*/ 2626109 w 3394754"/>
                <a:gd name="connsiteY145" fmla="*/ 244419 h 3911572"/>
                <a:gd name="connsiteX146" fmla="*/ 2553689 w 3394754"/>
                <a:gd name="connsiteY146" fmla="*/ 221651 h 3911572"/>
                <a:gd name="connsiteX147" fmla="*/ 2517204 w 3394754"/>
                <a:gd name="connsiteY147" fmla="*/ 211501 h 3911572"/>
                <a:gd name="connsiteX148" fmla="*/ 2480445 w 3394754"/>
                <a:gd name="connsiteY148" fmla="*/ 201899 h 3911572"/>
                <a:gd name="connsiteX149" fmla="*/ 2443687 w 3394754"/>
                <a:gd name="connsiteY149" fmla="*/ 192573 h 3911572"/>
                <a:gd name="connsiteX150" fmla="*/ 2406653 w 3394754"/>
                <a:gd name="connsiteY150" fmla="*/ 184617 h 3911572"/>
                <a:gd name="connsiteX151" fmla="*/ 2369620 w 3394754"/>
                <a:gd name="connsiteY151" fmla="*/ 176936 h 3911572"/>
                <a:gd name="connsiteX152" fmla="*/ 2332587 w 3394754"/>
                <a:gd name="connsiteY152" fmla="*/ 169804 h 3911572"/>
                <a:gd name="connsiteX153" fmla="*/ 2257972 w 3394754"/>
                <a:gd name="connsiteY153" fmla="*/ 158008 h 3911572"/>
                <a:gd name="connsiteX154" fmla="*/ 2220664 w 3394754"/>
                <a:gd name="connsiteY154" fmla="*/ 153345 h 3911572"/>
                <a:gd name="connsiteX155" fmla="*/ 2183083 w 3394754"/>
                <a:gd name="connsiteY155" fmla="*/ 149230 h 3911572"/>
                <a:gd name="connsiteX156" fmla="*/ 2145501 w 3394754"/>
                <a:gd name="connsiteY156" fmla="*/ 145390 h 3911572"/>
                <a:gd name="connsiteX157" fmla="*/ 2107919 w 3394754"/>
                <a:gd name="connsiteY157" fmla="*/ 142921 h 3911572"/>
                <a:gd name="connsiteX158" fmla="*/ 2070337 w 3394754"/>
                <a:gd name="connsiteY158" fmla="*/ 140726 h 3911572"/>
                <a:gd name="connsiteX159" fmla="*/ 2032755 w 3394754"/>
                <a:gd name="connsiteY159" fmla="*/ 139080 h 3911572"/>
                <a:gd name="connsiteX160" fmla="*/ 1957592 w 3394754"/>
                <a:gd name="connsiteY160" fmla="*/ 138532 h 3911572"/>
                <a:gd name="connsiteX161" fmla="*/ 1660229 w 3394754"/>
                <a:gd name="connsiteY161" fmla="*/ 163769 h 3911572"/>
                <a:gd name="connsiteX162" fmla="*/ 1371918 w 3394754"/>
                <a:gd name="connsiteY162" fmla="*/ 231800 h 3911572"/>
                <a:gd name="connsiteX163" fmla="*/ 1098696 w 3394754"/>
                <a:gd name="connsiteY163" fmla="*/ 340431 h 3911572"/>
                <a:gd name="connsiteX164" fmla="*/ 846047 w 3394754"/>
                <a:gd name="connsiteY164" fmla="*/ 487192 h 3911572"/>
                <a:gd name="connsiteX165" fmla="*/ 786794 w 3394754"/>
                <a:gd name="connsiteY165" fmla="*/ 529438 h 3911572"/>
                <a:gd name="connsiteX166" fmla="*/ 757716 w 3394754"/>
                <a:gd name="connsiteY166" fmla="*/ 551383 h 3911572"/>
                <a:gd name="connsiteX167" fmla="*/ 729186 w 3394754"/>
                <a:gd name="connsiteY167" fmla="*/ 573878 h 3911572"/>
                <a:gd name="connsiteX168" fmla="*/ 700657 w 3394754"/>
                <a:gd name="connsiteY168" fmla="*/ 596372 h 3911572"/>
                <a:gd name="connsiteX169" fmla="*/ 673225 w 3394754"/>
                <a:gd name="connsiteY169" fmla="*/ 620237 h 3911572"/>
                <a:gd name="connsiteX170" fmla="*/ 645793 w 3394754"/>
                <a:gd name="connsiteY170" fmla="*/ 644103 h 3911572"/>
                <a:gd name="connsiteX171" fmla="*/ 618910 w 3394754"/>
                <a:gd name="connsiteY171" fmla="*/ 668518 h 3911572"/>
                <a:gd name="connsiteX172" fmla="*/ 566789 w 3394754"/>
                <a:gd name="connsiteY172" fmla="*/ 718718 h 3911572"/>
                <a:gd name="connsiteX173" fmla="*/ 541552 w 3394754"/>
                <a:gd name="connsiteY173" fmla="*/ 744779 h 3911572"/>
                <a:gd name="connsiteX174" fmla="*/ 516863 w 3394754"/>
                <a:gd name="connsiteY174" fmla="*/ 771114 h 3911572"/>
                <a:gd name="connsiteX175" fmla="*/ 492174 w 3394754"/>
                <a:gd name="connsiteY175" fmla="*/ 797448 h 3911572"/>
                <a:gd name="connsiteX176" fmla="*/ 468582 w 3394754"/>
                <a:gd name="connsiteY176" fmla="*/ 824880 h 3911572"/>
                <a:gd name="connsiteX177" fmla="*/ 445265 w 3394754"/>
                <a:gd name="connsiteY177" fmla="*/ 852312 h 3911572"/>
                <a:gd name="connsiteX178" fmla="*/ 422497 w 3394754"/>
                <a:gd name="connsiteY178" fmla="*/ 880019 h 3911572"/>
                <a:gd name="connsiteX179" fmla="*/ 378605 w 3394754"/>
                <a:gd name="connsiteY179" fmla="*/ 937077 h 3911572"/>
                <a:gd name="connsiteX180" fmla="*/ 357757 w 3394754"/>
                <a:gd name="connsiteY180" fmla="*/ 966155 h 3911572"/>
                <a:gd name="connsiteX181" fmla="*/ 337183 w 3394754"/>
                <a:gd name="connsiteY181" fmla="*/ 995507 h 3911572"/>
                <a:gd name="connsiteX182" fmla="*/ 316884 w 3394754"/>
                <a:gd name="connsiteY182" fmla="*/ 1024860 h 3911572"/>
                <a:gd name="connsiteX183" fmla="*/ 297955 w 3394754"/>
                <a:gd name="connsiteY183" fmla="*/ 1055309 h 3911572"/>
                <a:gd name="connsiteX184" fmla="*/ 260648 w 3394754"/>
                <a:gd name="connsiteY184" fmla="*/ 1116208 h 3911572"/>
                <a:gd name="connsiteX185" fmla="*/ 226084 w 3394754"/>
                <a:gd name="connsiteY185" fmla="*/ 1178479 h 3911572"/>
                <a:gd name="connsiteX186" fmla="*/ 217580 w 3394754"/>
                <a:gd name="connsiteY186" fmla="*/ 1194115 h 3911572"/>
                <a:gd name="connsiteX187" fmla="*/ 209624 w 3394754"/>
                <a:gd name="connsiteY187" fmla="*/ 1210026 h 3911572"/>
                <a:gd name="connsiteX188" fmla="*/ 193988 w 3394754"/>
                <a:gd name="connsiteY188" fmla="*/ 1241847 h 3911572"/>
                <a:gd name="connsiteX189" fmla="*/ 136107 w 3394754"/>
                <a:gd name="connsiteY189" fmla="*/ 1371051 h 3911572"/>
                <a:gd name="connsiteX190" fmla="*/ 111418 w 3394754"/>
                <a:gd name="connsiteY190" fmla="*/ 1437437 h 3911572"/>
                <a:gd name="connsiteX191" fmla="*/ 99348 w 3394754"/>
                <a:gd name="connsiteY191" fmla="*/ 1470630 h 3911572"/>
                <a:gd name="connsiteX192" fmla="*/ 88649 w 3394754"/>
                <a:gd name="connsiteY192" fmla="*/ 1504371 h 3911572"/>
                <a:gd name="connsiteX193" fmla="*/ 78225 w 3394754"/>
                <a:gd name="connsiteY193" fmla="*/ 1538112 h 3911572"/>
                <a:gd name="connsiteX194" fmla="*/ 68350 w 3394754"/>
                <a:gd name="connsiteY194" fmla="*/ 1571853 h 3911572"/>
                <a:gd name="connsiteX195" fmla="*/ 50793 w 3394754"/>
                <a:gd name="connsiteY195" fmla="*/ 1640159 h 3911572"/>
                <a:gd name="connsiteX196" fmla="*/ 43112 w 3394754"/>
                <a:gd name="connsiteY196" fmla="*/ 1674449 h 3911572"/>
                <a:gd name="connsiteX197" fmla="*/ 35980 w 3394754"/>
                <a:gd name="connsiteY197" fmla="*/ 1709013 h 3911572"/>
                <a:gd name="connsiteX198" fmla="*/ 29122 w 3394754"/>
                <a:gd name="connsiteY198" fmla="*/ 1743578 h 3911572"/>
                <a:gd name="connsiteX199" fmla="*/ 23635 w 3394754"/>
                <a:gd name="connsiteY199" fmla="*/ 1778417 h 3911572"/>
                <a:gd name="connsiteX200" fmla="*/ 18423 w 3394754"/>
                <a:gd name="connsiteY200" fmla="*/ 1812981 h 3911572"/>
                <a:gd name="connsiteX201" fmla="*/ 13486 w 3394754"/>
                <a:gd name="connsiteY201" fmla="*/ 1847820 h 3911572"/>
                <a:gd name="connsiteX202" fmla="*/ 6353 w 3394754"/>
                <a:gd name="connsiteY202" fmla="*/ 1917497 h 3911572"/>
                <a:gd name="connsiteX203" fmla="*/ 3884 w 3394754"/>
                <a:gd name="connsiteY203" fmla="*/ 1952336 h 3911572"/>
                <a:gd name="connsiteX204" fmla="*/ 1964 w 3394754"/>
                <a:gd name="connsiteY204" fmla="*/ 1987174 h 3911572"/>
                <a:gd name="connsiteX205" fmla="*/ 318 w 3394754"/>
                <a:gd name="connsiteY205" fmla="*/ 2022013 h 3911572"/>
                <a:gd name="connsiteX206" fmla="*/ 44 w 3394754"/>
                <a:gd name="connsiteY206" fmla="*/ 2056851 h 3911572"/>
                <a:gd name="connsiteX207" fmla="*/ 44 w 3394754"/>
                <a:gd name="connsiteY207" fmla="*/ 2091690 h 3911572"/>
                <a:gd name="connsiteX208" fmla="*/ 593 w 3394754"/>
                <a:gd name="connsiteY208" fmla="*/ 2126529 h 3911572"/>
                <a:gd name="connsiteX209" fmla="*/ 3610 w 3394754"/>
                <a:gd name="connsiteY209" fmla="*/ 2195932 h 3911572"/>
                <a:gd name="connsiteX210" fmla="*/ 41466 w 3394754"/>
                <a:gd name="connsiteY210" fmla="*/ 2469703 h 3911572"/>
                <a:gd name="connsiteX211" fmla="*/ 118276 w 3394754"/>
                <a:gd name="connsiteY211" fmla="*/ 2732776 h 3911572"/>
                <a:gd name="connsiteX212" fmla="*/ 232119 w 3394754"/>
                <a:gd name="connsiteY212" fmla="*/ 2979938 h 3911572"/>
                <a:gd name="connsiteX213" fmla="*/ 379977 w 3394754"/>
                <a:gd name="connsiteY213" fmla="*/ 3206252 h 3911572"/>
                <a:gd name="connsiteX214" fmla="*/ 421948 w 3394754"/>
                <a:gd name="connsiteY214" fmla="*/ 3258922 h 3911572"/>
                <a:gd name="connsiteX215" fmla="*/ 443619 w 3394754"/>
                <a:gd name="connsiteY215" fmla="*/ 3284433 h 3911572"/>
                <a:gd name="connsiteX216" fmla="*/ 465839 w 3394754"/>
                <a:gd name="connsiteY216" fmla="*/ 3309671 h 3911572"/>
                <a:gd name="connsiteX217" fmla="*/ 488059 w 3394754"/>
                <a:gd name="connsiteY217" fmla="*/ 3334908 h 3911572"/>
                <a:gd name="connsiteX218" fmla="*/ 511376 w 3394754"/>
                <a:gd name="connsiteY218" fmla="*/ 3359048 h 3911572"/>
                <a:gd name="connsiteX219" fmla="*/ 534694 w 3394754"/>
                <a:gd name="connsiteY219" fmla="*/ 3383189 h 3911572"/>
                <a:gd name="connsiteX220" fmla="*/ 558559 w 3394754"/>
                <a:gd name="connsiteY220" fmla="*/ 3406780 h 3911572"/>
                <a:gd name="connsiteX221" fmla="*/ 607388 w 3394754"/>
                <a:gd name="connsiteY221" fmla="*/ 3452592 h 3911572"/>
                <a:gd name="connsiteX222" fmla="*/ 632626 w 3394754"/>
                <a:gd name="connsiteY222" fmla="*/ 3474537 h 3911572"/>
                <a:gd name="connsiteX223" fmla="*/ 658138 w 3394754"/>
                <a:gd name="connsiteY223" fmla="*/ 3496208 h 3911572"/>
                <a:gd name="connsiteX224" fmla="*/ 683649 w 3394754"/>
                <a:gd name="connsiteY224" fmla="*/ 3517605 h 3911572"/>
                <a:gd name="connsiteX225" fmla="*/ 709984 w 3394754"/>
                <a:gd name="connsiteY225" fmla="*/ 3537905 h 3911572"/>
                <a:gd name="connsiteX226" fmla="*/ 736319 w 3394754"/>
                <a:gd name="connsiteY226" fmla="*/ 3558205 h 3911572"/>
                <a:gd name="connsiteX227" fmla="*/ 763202 w 3394754"/>
                <a:gd name="connsiteY227" fmla="*/ 3577956 h 3911572"/>
                <a:gd name="connsiteX228" fmla="*/ 817792 w 3394754"/>
                <a:gd name="connsiteY228" fmla="*/ 3615538 h 3911572"/>
                <a:gd name="connsiteX229" fmla="*/ 845772 w 3394754"/>
                <a:gd name="connsiteY229" fmla="*/ 3633368 h 3911572"/>
                <a:gd name="connsiteX230" fmla="*/ 874027 w 3394754"/>
                <a:gd name="connsiteY230" fmla="*/ 3650651 h 3911572"/>
                <a:gd name="connsiteX231" fmla="*/ 902282 w 3394754"/>
                <a:gd name="connsiteY231" fmla="*/ 3667933 h 3911572"/>
                <a:gd name="connsiteX232" fmla="*/ 931086 w 3394754"/>
                <a:gd name="connsiteY232" fmla="*/ 3684118 h 3911572"/>
                <a:gd name="connsiteX233" fmla="*/ 988967 w 3394754"/>
                <a:gd name="connsiteY233" fmla="*/ 3715664 h 3911572"/>
                <a:gd name="connsiteX234" fmla="*/ 1108022 w 3394754"/>
                <a:gd name="connsiteY234" fmla="*/ 3770803 h 3911572"/>
                <a:gd name="connsiteX235" fmla="*/ 1138198 w 3394754"/>
                <a:gd name="connsiteY235" fmla="*/ 3783421 h 3911572"/>
                <a:gd name="connsiteX236" fmla="*/ 1153285 w 3394754"/>
                <a:gd name="connsiteY236" fmla="*/ 3789731 h 3911572"/>
                <a:gd name="connsiteX237" fmla="*/ 1168647 w 3394754"/>
                <a:gd name="connsiteY237" fmla="*/ 3795492 h 3911572"/>
                <a:gd name="connsiteX238" fmla="*/ 1230095 w 3394754"/>
                <a:gd name="connsiteY238" fmla="*/ 3817986 h 3911572"/>
                <a:gd name="connsiteX239" fmla="*/ 1292366 w 3394754"/>
                <a:gd name="connsiteY239" fmla="*/ 3837737 h 3911572"/>
                <a:gd name="connsiteX240" fmla="*/ 1323638 w 3394754"/>
                <a:gd name="connsiteY240" fmla="*/ 3847338 h 3911572"/>
                <a:gd name="connsiteX241" fmla="*/ 1355185 w 3394754"/>
                <a:gd name="connsiteY241" fmla="*/ 3855294 h 3911572"/>
                <a:gd name="connsiteX242" fmla="*/ 1386732 w 3394754"/>
                <a:gd name="connsiteY242" fmla="*/ 3863249 h 3911572"/>
                <a:gd name="connsiteX243" fmla="*/ 1418278 w 3394754"/>
                <a:gd name="connsiteY243" fmla="*/ 3870655 h 3911572"/>
                <a:gd name="connsiteX244" fmla="*/ 1481921 w 3394754"/>
                <a:gd name="connsiteY244" fmla="*/ 3883548 h 3911572"/>
                <a:gd name="connsiteX245" fmla="*/ 1514016 w 3394754"/>
                <a:gd name="connsiteY245" fmla="*/ 3889034 h 3911572"/>
                <a:gd name="connsiteX246" fmla="*/ 1546112 w 3394754"/>
                <a:gd name="connsiteY246" fmla="*/ 3893698 h 3911572"/>
                <a:gd name="connsiteX247" fmla="*/ 1578207 w 3394754"/>
                <a:gd name="connsiteY247" fmla="*/ 3898362 h 3911572"/>
                <a:gd name="connsiteX248" fmla="*/ 1610302 w 3394754"/>
                <a:gd name="connsiteY248" fmla="*/ 3901653 h 3911572"/>
                <a:gd name="connsiteX249" fmla="*/ 1642398 w 3394754"/>
                <a:gd name="connsiteY249" fmla="*/ 3904945 h 3911572"/>
                <a:gd name="connsiteX250" fmla="*/ 1674493 w 3394754"/>
                <a:gd name="connsiteY250" fmla="*/ 3907688 h 3911572"/>
                <a:gd name="connsiteX251" fmla="*/ 1738958 w 3394754"/>
                <a:gd name="connsiteY251" fmla="*/ 3910980 h 3911572"/>
                <a:gd name="connsiteX252" fmla="*/ 1771054 w 3394754"/>
                <a:gd name="connsiteY252" fmla="*/ 3911529 h 3911572"/>
                <a:gd name="connsiteX253" fmla="*/ 1803149 w 3394754"/>
                <a:gd name="connsiteY253" fmla="*/ 3911529 h 3911572"/>
                <a:gd name="connsiteX254" fmla="*/ 1835245 w 3394754"/>
                <a:gd name="connsiteY254" fmla="*/ 3911529 h 3911572"/>
                <a:gd name="connsiteX255" fmla="*/ 1867340 w 3394754"/>
                <a:gd name="connsiteY255" fmla="*/ 3909883 h 3911572"/>
                <a:gd name="connsiteX256" fmla="*/ 1899436 w 3394754"/>
                <a:gd name="connsiteY256" fmla="*/ 3908237 h 3911572"/>
                <a:gd name="connsiteX257" fmla="*/ 1931257 w 3394754"/>
                <a:gd name="connsiteY257" fmla="*/ 3906043 h 3911572"/>
                <a:gd name="connsiteX258" fmla="*/ 1994899 w 3394754"/>
                <a:gd name="connsiteY258" fmla="*/ 3899733 h 3911572"/>
                <a:gd name="connsiteX259" fmla="*/ 2244530 w 3394754"/>
                <a:gd name="connsiteY259" fmla="*/ 3851727 h 3911572"/>
                <a:gd name="connsiteX260" fmla="*/ 2482640 w 3394754"/>
                <a:gd name="connsiteY260" fmla="*/ 3768334 h 3911572"/>
                <a:gd name="connsiteX261" fmla="*/ 2704016 w 3394754"/>
                <a:gd name="connsiteY261" fmla="*/ 3651748 h 3911572"/>
                <a:gd name="connsiteX262" fmla="*/ 2904270 w 3394754"/>
                <a:gd name="connsiteY262" fmla="*/ 3504986 h 3911572"/>
                <a:gd name="connsiteX263" fmla="*/ 2950630 w 3394754"/>
                <a:gd name="connsiteY263" fmla="*/ 3464113 h 3911572"/>
                <a:gd name="connsiteX264" fmla="*/ 2973124 w 3394754"/>
                <a:gd name="connsiteY264" fmla="*/ 3442991 h 3911572"/>
                <a:gd name="connsiteX265" fmla="*/ 2995344 w 3394754"/>
                <a:gd name="connsiteY265" fmla="*/ 3421319 h 3911572"/>
                <a:gd name="connsiteX266" fmla="*/ 3017290 w 3394754"/>
                <a:gd name="connsiteY266" fmla="*/ 3399648 h 3911572"/>
                <a:gd name="connsiteX267" fmla="*/ 3038138 w 3394754"/>
                <a:gd name="connsiteY267" fmla="*/ 3377154 h 3911572"/>
                <a:gd name="connsiteX268" fmla="*/ 3058986 w 3394754"/>
                <a:gd name="connsiteY268" fmla="*/ 3354659 h 3911572"/>
                <a:gd name="connsiteX269" fmla="*/ 3079560 w 3394754"/>
                <a:gd name="connsiteY269" fmla="*/ 3331616 h 3911572"/>
                <a:gd name="connsiteX270" fmla="*/ 3119063 w 3394754"/>
                <a:gd name="connsiteY270" fmla="*/ 3284708 h 3911572"/>
                <a:gd name="connsiteX271" fmla="*/ 3137990 w 3394754"/>
                <a:gd name="connsiteY271" fmla="*/ 3260568 h 3911572"/>
                <a:gd name="connsiteX272" fmla="*/ 3156370 w 3394754"/>
                <a:gd name="connsiteY272" fmla="*/ 3236153 h 3911572"/>
                <a:gd name="connsiteX273" fmla="*/ 3174749 w 3394754"/>
                <a:gd name="connsiteY273" fmla="*/ 3211739 h 3911572"/>
                <a:gd name="connsiteX274" fmla="*/ 3192032 w 3394754"/>
                <a:gd name="connsiteY274" fmla="*/ 3186501 h 3911572"/>
                <a:gd name="connsiteX275" fmla="*/ 3209314 w 3394754"/>
                <a:gd name="connsiteY275" fmla="*/ 3161264 h 3911572"/>
                <a:gd name="connsiteX276" fmla="*/ 3226047 w 3394754"/>
                <a:gd name="connsiteY276" fmla="*/ 3135752 h 3911572"/>
                <a:gd name="connsiteX277" fmla="*/ 3257868 w 3394754"/>
                <a:gd name="connsiteY277" fmla="*/ 3083906 h 3911572"/>
                <a:gd name="connsiteX278" fmla="*/ 3265549 w 3394754"/>
                <a:gd name="connsiteY278" fmla="*/ 3071012 h 3911572"/>
                <a:gd name="connsiteX279" fmla="*/ 3272682 w 3394754"/>
                <a:gd name="connsiteY279" fmla="*/ 3057571 h 3911572"/>
                <a:gd name="connsiteX280" fmla="*/ 3287221 w 3394754"/>
                <a:gd name="connsiteY280" fmla="*/ 3030962 h 3911572"/>
                <a:gd name="connsiteX281" fmla="*/ 3301760 w 3394754"/>
                <a:gd name="connsiteY281" fmla="*/ 3004353 h 3911572"/>
                <a:gd name="connsiteX282" fmla="*/ 3315201 w 3394754"/>
                <a:gd name="connsiteY282" fmla="*/ 2977195 h 3911572"/>
                <a:gd name="connsiteX283" fmla="*/ 3341262 w 3394754"/>
                <a:gd name="connsiteY283" fmla="*/ 2922605 h 3911572"/>
                <a:gd name="connsiteX284" fmla="*/ 3309166 w 3394754"/>
                <a:gd name="connsiteY284" fmla="*/ 2973903 h 3911572"/>
                <a:gd name="connsiteX285" fmla="*/ 3293256 w 3394754"/>
                <a:gd name="connsiteY285" fmla="*/ 3000238 h 391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</a:cxnLst>
              <a:rect l="l" t="t" r="r" b="b"/>
              <a:pathLst>
                <a:path w="3394754" h="3911572">
                  <a:moveTo>
                    <a:pt x="3293256" y="3000238"/>
                  </a:moveTo>
                  <a:lnTo>
                    <a:pt x="3275973" y="3024927"/>
                  </a:lnTo>
                  <a:lnTo>
                    <a:pt x="3258691" y="3049616"/>
                  </a:lnTo>
                  <a:lnTo>
                    <a:pt x="3250187" y="3061960"/>
                  </a:lnTo>
                  <a:cubicBezTo>
                    <a:pt x="3247170" y="3066075"/>
                    <a:pt x="3244152" y="3069915"/>
                    <a:pt x="3241135" y="3073756"/>
                  </a:cubicBezTo>
                  <a:lnTo>
                    <a:pt x="3204376" y="3121213"/>
                  </a:lnTo>
                  <a:cubicBezTo>
                    <a:pt x="3198341" y="3129168"/>
                    <a:pt x="3191757" y="3136575"/>
                    <a:pt x="3185174" y="3144256"/>
                  </a:cubicBezTo>
                  <a:lnTo>
                    <a:pt x="3165697" y="3167024"/>
                  </a:lnTo>
                  <a:lnTo>
                    <a:pt x="3146220" y="3189519"/>
                  </a:lnTo>
                  <a:lnTo>
                    <a:pt x="3125646" y="3211190"/>
                  </a:lnTo>
                  <a:lnTo>
                    <a:pt x="3105072" y="3232861"/>
                  </a:lnTo>
                  <a:cubicBezTo>
                    <a:pt x="3098214" y="3239994"/>
                    <a:pt x="3091631" y="3247400"/>
                    <a:pt x="3084224" y="3254258"/>
                  </a:cubicBezTo>
                  <a:lnTo>
                    <a:pt x="3041156" y="3295132"/>
                  </a:lnTo>
                  <a:cubicBezTo>
                    <a:pt x="3034023" y="3301990"/>
                    <a:pt x="3026617" y="3308574"/>
                    <a:pt x="3018936" y="3314883"/>
                  </a:cubicBezTo>
                  <a:lnTo>
                    <a:pt x="2996441" y="3334085"/>
                  </a:lnTo>
                  <a:lnTo>
                    <a:pt x="2973947" y="3353288"/>
                  </a:lnTo>
                  <a:cubicBezTo>
                    <a:pt x="2966266" y="3359597"/>
                    <a:pt x="2958311" y="3365358"/>
                    <a:pt x="2950630" y="3371393"/>
                  </a:cubicBezTo>
                  <a:lnTo>
                    <a:pt x="2927313" y="3389498"/>
                  </a:lnTo>
                  <a:cubicBezTo>
                    <a:pt x="2919357" y="3395533"/>
                    <a:pt x="2911951" y="3401843"/>
                    <a:pt x="2903721" y="3407329"/>
                  </a:cubicBezTo>
                  <a:lnTo>
                    <a:pt x="2855441" y="3441070"/>
                  </a:lnTo>
                  <a:cubicBezTo>
                    <a:pt x="2789879" y="3484412"/>
                    <a:pt x="2722396" y="3523915"/>
                    <a:pt x="2651895" y="3557382"/>
                  </a:cubicBezTo>
                  <a:cubicBezTo>
                    <a:pt x="2581395" y="3590575"/>
                    <a:pt x="2508975" y="3618829"/>
                    <a:pt x="2435457" y="3641873"/>
                  </a:cubicBezTo>
                  <a:cubicBezTo>
                    <a:pt x="2361391" y="3664092"/>
                    <a:pt x="2286227" y="3681100"/>
                    <a:pt x="2210789" y="3693170"/>
                  </a:cubicBezTo>
                  <a:cubicBezTo>
                    <a:pt x="2135077" y="3704418"/>
                    <a:pt x="2058816" y="3709904"/>
                    <a:pt x="1983103" y="3710726"/>
                  </a:cubicBezTo>
                  <a:lnTo>
                    <a:pt x="1926319" y="3709904"/>
                  </a:lnTo>
                  <a:cubicBezTo>
                    <a:pt x="1916992" y="3709904"/>
                    <a:pt x="1907391" y="3709081"/>
                    <a:pt x="1898064" y="3708532"/>
                  </a:cubicBezTo>
                  <a:lnTo>
                    <a:pt x="1869809" y="3706612"/>
                  </a:lnTo>
                  <a:lnTo>
                    <a:pt x="1841554" y="3704692"/>
                  </a:lnTo>
                  <a:lnTo>
                    <a:pt x="1813574" y="3701400"/>
                  </a:lnTo>
                  <a:lnTo>
                    <a:pt x="1785593" y="3698108"/>
                  </a:lnTo>
                  <a:cubicBezTo>
                    <a:pt x="1776266" y="3697010"/>
                    <a:pt x="1766939" y="3696188"/>
                    <a:pt x="1757612" y="3694542"/>
                  </a:cubicBezTo>
                  <a:lnTo>
                    <a:pt x="1701925" y="3685489"/>
                  </a:lnTo>
                  <a:cubicBezTo>
                    <a:pt x="1692598" y="3684118"/>
                    <a:pt x="1683546" y="3681649"/>
                    <a:pt x="1674493" y="3680003"/>
                  </a:cubicBezTo>
                  <a:lnTo>
                    <a:pt x="1647061" y="3674242"/>
                  </a:lnTo>
                  <a:cubicBezTo>
                    <a:pt x="1638009" y="3672322"/>
                    <a:pt x="1628682" y="3670402"/>
                    <a:pt x="1619629" y="3668207"/>
                  </a:cubicBezTo>
                  <a:lnTo>
                    <a:pt x="1592472" y="3661075"/>
                  </a:lnTo>
                  <a:lnTo>
                    <a:pt x="1565314" y="3653942"/>
                  </a:lnTo>
                  <a:cubicBezTo>
                    <a:pt x="1556261" y="3651474"/>
                    <a:pt x="1547209" y="3649279"/>
                    <a:pt x="1538430" y="3646261"/>
                  </a:cubicBezTo>
                  <a:lnTo>
                    <a:pt x="1485212" y="3629254"/>
                  </a:lnTo>
                  <a:cubicBezTo>
                    <a:pt x="1476434" y="3626785"/>
                    <a:pt x="1467656" y="3622944"/>
                    <a:pt x="1458878" y="3619927"/>
                  </a:cubicBezTo>
                  <a:lnTo>
                    <a:pt x="1432817" y="3610051"/>
                  </a:lnTo>
                  <a:lnTo>
                    <a:pt x="1406757" y="3600176"/>
                  </a:lnTo>
                  <a:lnTo>
                    <a:pt x="1381245" y="3588929"/>
                  </a:lnTo>
                  <a:cubicBezTo>
                    <a:pt x="1364237" y="3581248"/>
                    <a:pt x="1347230" y="3574390"/>
                    <a:pt x="1330496" y="3566435"/>
                  </a:cubicBezTo>
                  <a:lnTo>
                    <a:pt x="1280844" y="3541746"/>
                  </a:lnTo>
                  <a:lnTo>
                    <a:pt x="1268500" y="3535711"/>
                  </a:lnTo>
                  <a:cubicBezTo>
                    <a:pt x="1264385" y="3533516"/>
                    <a:pt x="1260544" y="3531321"/>
                    <a:pt x="1256430" y="3528853"/>
                  </a:cubicBezTo>
                  <a:lnTo>
                    <a:pt x="1232289" y="3515137"/>
                  </a:lnTo>
                  <a:cubicBezTo>
                    <a:pt x="1199920" y="3497855"/>
                    <a:pt x="1169196" y="3477281"/>
                    <a:pt x="1138198" y="3457804"/>
                  </a:cubicBezTo>
                  <a:cubicBezTo>
                    <a:pt x="1123110" y="3447380"/>
                    <a:pt x="1108297" y="3436681"/>
                    <a:pt x="1093209" y="3426257"/>
                  </a:cubicBezTo>
                  <a:cubicBezTo>
                    <a:pt x="1085802" y="3421045"/>
                    <a:pt x="1078122" y="3415833"/>
                    <a:pt x="1070989" y="3410346"/>
                  </a:cubicBezTo>
                  <a:lnTo>
                    <a:pt x="1049592" y="3393338"/>
                  </a:lnTo>
                  <a:lnTo>
                    <a:pt x="1028195" y="3376605"/>
                  </a:lnTo>
                  <a:cubicBezTo>
                    <a:pt x="1021063" y="3371119"/>
                    <a:pt x="1013656" y="3365632"/>
                    <a:pt x="1007073" y="3359323"/>
                  </a:cubicBezTo>
                  <a:lnTo>
                    <a:pt x="965925" y="3323661"/>
                  </a:lnTo>
                  <a:cubicBezTo>
                    <a:pt x="959067" y="3317900"/>
                    <a:pt x="952483" y="3311317"/>
                    <a:pt x="945899" y="3305282"/>
                  </a:cubicBezTo>
                  <a:lnTo>
                    <a:pt x="926423" y="3286354"/>
                  </a:lnTo>
                  <a:lnTo>
                    <a:pt x="906946" y="3267700"/>
                  </a:lnTo>
                  <a:lnTo>
                    <a:pt x="888292" y="3247949"/>
                  </a:lnTo>
                  <a:lnTo>
                    <a:pt x="869913" y="3228198"/>
                  </a:lnTo>
                  <a:cubicBezTo>
                    <a:pt x="863878" y="3221614"/>
                    <a:pt x="857294" y="3215305"/>
                    <a:pt x="851807" y="3208172"/>
                  </a:cubicBezTo>
                  <a:lnTo>
                    <a:pt x="816969" y="3167024"/>
                  </a:lnTo>
                  <a:cubicBezTo>
                    <a:pt x="810934" y="3160441"/>
                    <a:pt x="805722" y="3153034"/>
                    <a:pt x="800235" y="3145902"/>
                  </a:cubicBezTo>
                  <a:lnTo>
                    <a:pt x="783776" y="3124505"/>
                  </a:lnTo>
                  <a:lnTo>
                    <a:pt x="767317" y="3103382"/>
                  </a:lnTo>
                  <a:lnTo>
                    <a:pt x="751955" y="3081437"/>
                  </a:lnTo>
                  <a:lnTo>
                    <a:pt x="736593" y="3059491"/>
                  </a:lnTo>
                  <a:cubicBezTo>
                    <a:pt x="731655" y="3052085"/>
                    <a:pt x="726169" y="3044952"/>
                    <a:pt x="721780" y="3037271"/>
                  </a:cubicBezTo>
                  <a:lnTo>
                    <a:pt x="693525" y="2992008"/>
                  </a:lnTo>
                  <a:cubicBezTo>
                    <a:pt x="657589" y="2930561"/>
                    <a:pt x="625219" y="2867193"/>
                    <a:pt x="598336" y="2802179"/>
                  </a:cubicBezTo>
                  <a:cubicBezTo>
                    <a:pt x="572001" y="2736617"/>
                    <a:pt x="550055" y="2669682"/>
                    <a:pt x="532499" y="2602200"/>
                  </a:cubicBezTo>
                  <a:cubicBezTo>
                    <a:pt x="516314" y="2534168"/>
                    <a:pt x="504518" y="2465314"/>
                    <a:pt x="497386" y="2396460"/>
                  </a:cubicBezTo>
                  <a:cubicBezTo>
                    <a:pt x="490802" y="2327331"/>
                    <a:pt x="489979" y="2258477"/>
                    <a:pt x="492723" y="2189897"/>
                  </a:cubicBezTo>
                  <a:lnTo>
                    <a:pt x="496289" y="2138599"/>
                  </a:lnTo>
                  <a:cubicBezTo>
                    <a:pt x="496563" y="2130095"/>
                    <a:pt x="497935" y="2121591"/>
                    <a:pt x="499032" y="2113087"/>
                  </a:cubicBezTo>
                  <a:lnTo>
                    <a:pt x="502049" y="2087575"/>
                  </a:lnTo>
                  <a:lnTo>
                    <a:pt x="505067" y="2062338"/>
                  </a:lnTo>
                  <a:lnTo>
                    <a:pt x="509456" y="2037100"/>
                  </a:lnTo>
                  <a:lnTo>
                    <a:pt x="513571" y="2011863"/>
                  </a:lnTo>
                  <a:cubicBezTo>
                    <a:pt x="514943" y="2003633"/>
                    <a:pt x="516314" y="1995129"/>
                    <a:pt x="518234" y="1986900"/>
                  </a:cubicBezTo>
                  <a:lnTo>
                    <a:pt x="529207" y="1937248"/>
                  </a:lnTo>
                  <a:cubicBezTo>
                    <a:pt x="530853" y="1929018"/>
                    <a:pt x="533596" y="1920789"/>
                    <a:pt x="535517" y="1912833"/>
                  </a:cubicBezTo>
                  <a:lnTo>
                    <a:pt x="542100" y="1888419"/>
                  </a:lnTo>
                  <a:lnTo>
                    <a:pt x="548684" y="1864004"/>
                  </a:lnTo>
                  <a:lnTo>
                    <a:pt x="556639" y="1840139"/>
                  </a:lnTo>
                  <a:lnTo>
                    <a:pt x="564594" y="1816273"/>
                  </a:lnTo>
                  <a:cubicBezTo>
                    <a:pt x="567338" y="1808318"/>
                    <a:pt x="569532" y="1800362"/>
                    <a:pt x="572824" y="1792407"/>
                  </a:cubicBezTo>
                  <a:lnTo>
                    <a:pt x="590929" y="1745498"/>
                  </a:lnTo>
                  <a:cubicBezTo>
                    <a:pt x="593672" y="1737543"/>
                    <a:pt x="597239" y="1730136"/>
                    <a:pt x="600805" y="1722455"/>
                  </a:cubicBezTo>
                  <a:lnTo>
                    <a:pt x="610955" y="1699412"/>
                  </a:lnTo>
                  <a:lnTo>
                    <a:pt x="621104" y="1676370"/>
                  </a:lnTo>
                  <a:cubicBezTo>
                    <a:pt x="624671" y="1668689"/>
                    <a:pt x="628785" y="1661556"/>
                    <a:pt x="632351" y="1653875"/>
                  </a:cubicBezTo>
                  <a:cubicBezTo>
                    <a:pt x="640032" y="1639062"/>
                    <a:pt x="647165" y="1623974"/>
                    <a:pt x="655120" y="1609161"/>
                  </a:cubicBezTo>
                  <a:cubicBezTo>
                    <a:pt x="672128" y="1580358"/>
                    <a:pt x="687490" y="1550731"/>
                    <a:pt x="706418" y="1523299"/>
                  </a:cubicBezTo>
                  <a:lnTo>
                    <a:pt x="719860" y="1502451"/>
                  </a:lnTo>
                  <a:cubicBezTo>
                    <a:pt x="722054" y="1498884"/>
                    <a:pt x="724249" y="1495318"/>
                    <a:pt x="726443" y="1492026"/>
                  </a:cubicBezTo>
                  <a:lnTo>
                    <a:pt x="733850" y="1481877"/>
                  </a:lnTo>
                  <a:lnTo>
                    <a:pt x="762653" y="1441551"/>
                  </a:lnTo>
                  <a:cubicBezTo>
                    <a:pt x="772529" y="1428384"/>
                    <a:pt x="783227" y="1415766"/>
                    <a:pt x="793103" y="1402872"/>
                  </a:cubicBezTo>
                  <a:lnTo>
                    <a:pt x="808465" y="1383670"/>
                  </a:lnTo>
                  <a:lnTo>
                    <a:pt x="824924" y="1365291"/>
                  </a:lnTo>
                  <a:lnTo>
                    <a:pt x="841109" y="1346911"/>
                  </a:lnTo>
                  <a:cubicBezTo>
                    <a:pt x="846595" y="1340876"/>
                    <a:pt x="851533" y="1334567"/>
                    <a:pt x="857568" y="1328806"/>
                  </a:cubicBezTo>
                  <a:lnTo>
                    <a:pt x="891858" y="1293693"/>
                  </a:lnTo>
                  <a:cubicBezTo>
                    <a:pt x="897345" y="1287658"/>
                    <a:pt x="903380" y="1282172"/>
                    <a:pt x="909415" y="1276685"/>
                  </a:cubicBezTo>
                  <a:lnTo>
                    <a:pt x="927245" y="1260226"/>
                  </a:lnTo>
                  <a:lnTo>
                    <a:pt x="945076" y="1243767"/>
                  </a:lnTo>
                  <a:cubicBezTo>
                    <a:pt x="951111" y="1238555"/>
                    <a:pt x="957421" y="1233343"/>
                    <a:pt x="963730" y="1228131"/>
                  </a:cubicBezTo>
                  <a:lnTo>
                    <a:pt x="982384" y="1212494"/>
                  </a:lnTo>
                  <a:cubicBezTo>
                    <a:pt x="988693" y="1207282"/>
                    <a:pt x="994454" y="1201796"/>
                    <a:pt x="1001038" y="1197132"/>
                  </a:cubicBezTo>
                  <a:lnTo>
                    <a:pt x="1039717" y="1168055"/>
                  </a:lnTo>
                  <a:cubicBezTo>
                    <a:pt x="1046026" y="1163117"/>
                    <a:pt x="1052884" y="1158728"/>
                    <a:pt x="1059468" y="1154064"/>
                  </a:cubicBezTo>
                  <a:lnTo>
                    <a:pt x="1079493" y="1140348"/>
                  </a:lnTo>
                  <a:lnTo>
                    <a:pt x="1099244" y="1126632"/>
                  </a:lnTo>
                  <a:lnTo>
                    <a:pt x="1119818" y="1114014"/>
                  </a:lnTo>
                  <a:lnTo>
                    <a:pt x="1140392" y="1101395"/>
                  </a:lnTo>
                  <a:cubicBezTo>
                    <a:pt x="1147250" y="1097280"/>
                    <a:pt x="1153834" y="1092891"/>
                    <a:pt x="1160966" y="1089050"/>
                  </a:cubicBezTo>
                  <a:lnTo>
                    <a:pt x="1202937" y="1066008"/>
                  </a:lnTo>
                  <a:cubicBezTo>
                    <a:pt x="1259721" y="1036929"/>
                    <a:pt x="1318152" y="1011418"/>
                    <a:pt x="1377953" y="990295"/>
                  </a:cubicBezTo>
                  <a:cubicBezTo>
                    <a:pt x="1438029" y="969996"/>
                    <a:pt x="1498928" y="953811"/>
                    <a:pt x="1560376" y="941466"/>
                  </a:cubicBezTo>
                  <a:cubicBezTo>
                    <a:pt x="1622098" y="930219"/>
                    <a:pt x="1684094" y="923361"/>
                    <a:pt x="1746091" y="920343"/>
                  </a:cubicBezTo>
                  <a:cubicBezTo>
                    <a:pt x="1808087" y="917875"/>
                    <a:pt x="1869535" y="920618"/>
                    <a:pt x="1930434" y="926653"/>
                  </a:cubicBezTo>
                  <a:lnTo>
                    <a:pt x="1975971" y="932414"/>
                  </a:lnTo>
                  <a:cubicBezTo>
                    <a:pt x="1983652" y="932962"/>
                    <a:pt x="1991058" y="934883"/>
                    <a:pt x="1998465" y="936254"/>
                  </a:cubicBezTo>
                  <a:lnTo>
                    <a:pt x="2020959" y="940369"/>
                  </a:lnTo>
                  <a:cubicBezTo>
                    <a:pt x="2028366" y="941741"/>
                    <a:pt x="2036047" y="942838"/>
                    <a:pt x="2043454" y="944210"/>
                  </a:cubicBezTo>
                  <a:lnTo>
                    <a:pt x="2065674" y="949422"/>
                  </a:lnTo>
                  <a:lnTo>
                    <a:pt x="2087894" y="954359"/>
                  </a:lnTo>
                  <a:cubicBezTo>
                    <a:pt x="2095300" y="956005"/>
                    <a:pt x="2102707" y="957651"/>
                    <a:pt x="2109839" y="959846"/>
                  </a:cubicBezTo>
                  <a:lnTo>
                    <a:pt x="2153456" y="972190"/>
                  </a:lnTo>
                  <a:cubicBezTo>
                    <a:pt x="2160863" y="973836"/>
                    <a:pt x="2167721" y="976854"/>
                    <a:pt x="2174853" y="979048"/>
                  </a:cubicBezTo>
                  <a:lnTo>
                    <a:pt x="2196250" y="986180"/>
                  </a:lnTo>
                  <a:lnTo>
                    <a:pt x="2217647" y="993313"/>
                  </a:lnTo>
                  <a:lnTo>
                    <a:pt x="2238495" y="1001817"/>
                  </a:lnTo>
                  <a:lnTo>
                    <a:pt x="2259344" y="1010046"/>
                  </a:lnTo>
                  <a:cubicBezTo>
                    <a:pt x="2266202" y="1012790"/>
                    <a:pt x="2273334" y="1015258"/>
                    <a:pt x="2280192" y="1018550"/>
                  </a:cubicBezTo>
                  <a:lnTo>
                    <a:pt x="2321066" y="1037204"/>
                  </a:lnTo>
                  <a:cubicBezTo>
                    <a:pt x="2324357" y="1038850"/>
                    <a:pt x="2327924" y="1040222"/>
                    <a:pt x="2331215" y="1041867"/>
                  </a:cubicBezTo>
                  <a:lnTo>
                    <a:pt x="2341091" y="1047080"/>
                  </a:lnTo>
                  <a:lnTo>
                    <a:pt x="2350692" y="1052017"/>
                  </a:lnTo>
                  <a:lnTo>
                    <a:pt x="2275254" y="1253094"/>
                  </a:lnTo>
                  <a:lnTo>
                    <a:pt x="3394754" y="986729"/>
                  </a:lnTo>
                  <a:lnTo>
                    <a:pt x="2744616" y="0"/>
                  </a:lnTo>
                  <a:lnTo>
                    <a:pt x="2649975" y="252649"/>
                  </a:lnTo>
                  <a:lnTo>
                    <a:pt x="2644214" y="250454"/>
                  </a:lnTo>
                  <a:cubicBezTo>
                    <a:pt x="2638179" y="248260"/>
                    <a:pt x="2632145" y="246614"/>
                    <a:pt x="2626109" y="244419"/>
                  </a:cubicBezTo>
                  <a:lnTo>
                    <a:pt x="2553689" y="221651"/>
                  </a:lnTo>
                  <a:cubicBezTo>
                    <a:pt x="2541619" y="217536"/>
                    <a:pt x="2529275" y="214793"/>
                    <a:pt x="2517204" y="211501"/>
                  </a:cubicBezTo>
                  <a:lnTo>
                    <a:pt x="2480445" y="201899"/>
                  </a:lnTo>
                  <a:lnTo>
                    <a:pt x="2443687" y="192573"/>
                  </a:lnTo>
                  <a:lnTo>
                    <a:pt x="2406653" y="184617"/>
                  </a:lnTo>
                  <a:lnTo>
                    <a:pt x="2369620" y="176936"/>
                  </a:lnTo>
                  <a:cubicBezTo>
                    <a:pt x="2357276" y="174467"/>
                    <a:pt x="2344931" y="171450"/>
                    <a:pt x="2332587" y="169804"/>
                  </a:cubicBezTo>
                  <a:lnTo>
                    <a:pt x="2257972" y="158008"/>
                  </a:lnTo>
                  <a:cubicBezTo>
                    <a:pt x="2245628" y="155814"/>
                    <a:pt x="2233009" y="154716"/>
                    <a:pt x="2220664" y="153345"/>
                  </a:cubicBezTo>
                  <a:lnTo>
                    <a:pt x="2183083" y="149230"/>
                  </a:lnTo>
                  <a:lnTo>
                    <a:pt x="2145501" y="145390"/>
                  </a:lnTo>
                  <a:cubicBezTo>
                    <a:pt x="2132882" y="144567"/>
                    <a:pt x="2120538" y="143744"/>
                    <a:pt x="2107919" y="142921"/>
                  </a:cubicBezTo>
                  <a:lnTo>
                    <a:pt x="2070337" y="140726"/>
                  </a:lnTo>
                  <a:cubicBezTo>
                    <a:pt x="2057718" y="140177"/>
                    <a:pt x="2045374" y="139080"/>
                    <a:pt x="2032755" y="139080"/>
                  </a:cubicBezTo>
                  <a:lnTo>
                    <a:pt x="1957592" y="138532"/>
                  </a:lnTo>
                  <a:cubicBezTo>
                    <a:pt x="1857739" y="140177"/>
                    <a:pt x="1758161" y="148133"/>
                    <a:pt x="1660229" y="163769"/>
                  </a:cubicBezTo>
                  <a:cubicBezTo>
                    <a:pt x="1562296" y="179954"/>
                    <a:pt x="1466010" y="202448"/>
                    <a:pt x="1371918" y="231800"/>
                  </a:cubicBezTo>
                  <a:cubicBezTo>
                    <a:pt x="1278101" y="261976"/>
                    <a:pt x="1187027" y="298186"/>
                    <a:pt x="1098696" y="340431"/>
                  </a:cubicBezTo>
                  <a:cubicBezTo>
                    <a:pt x="1010913" y="383499"/>
                    <a:pt x="926423" y="432877"/>
                    <a:pt x="846047" y="487192"/>
                  </a:cubicBezTo>
                  <a:lnTo>
                    <a:pt x="786794" y="529438"/>
                  </a:lnTo>
                  <a:cubicBezTo>
                    <a:pt x="776918" y="536296"/>
                    <a:pt x="767317" y="543977"/>
                    <a:pt x="757716" y="551383"/>
                  </a:cubicBezTo>
                  <a:lnTo>
                    <a:pt x="729186" y="573878"/>
                  </a:lnTo>
                  <a:lnTo>
                    <a:pt x="700657" y="596372"/>
                  </a:lnTo>
                  <a:lnTo>
                    <a:pt x="673225" y="620237"/>
                  </a:lnTo>
                  <a:lnTo>
                    <a:pt x="645793" y="644103"/>
                  </a:lnTo>
                  <a:cubicBezTo>
                    <a:pt x="636741" y="652059"/>
                    <a:pt x="627414" y="660014"/>
                    <a:pt x="618910" y="668518"/>
                  </a:cubicBezTo>
                  <a:lnTo>
                    <a:pt x="566789" y="718718"/>
                  </a:lnTo>
                  <a:cubicBezTo>
                    <a:pt x="558011" y="726948"/>
                    <a:pt x="550055" y="736001"/>
                    <a:pt x="541552" y="744779"/>
                  </a:cubicBezTo>
                  <a:lnTo>
                    <a:pt x="516863" y="771114"/>
                  </a:lnTo>
                  <a:cubicBezTo>
                    <a:pt x="508633" y="779892"/>
                    <a:pt x="500404" y="788670"/>
                    <a:pt x="492174" y="797448"/>
                  </a:cubicBezTo>
                  <a:lnTo>
                    <a:pt x="468582" y="824880"/>
                  </a:lnTo>
                  <a:lnTo>
                    <a:pt x="445265" y="852312"/>
                  </a:lnTo>
                  <a:cubicBezTo>
                    <a:pt x="437584" y="861365"/>
                    <a:pt x="429629" y="870417"/>
                    <a:pt x="422497" y="880019"/>
                  </a:cubicBezTo>
                  <a:lnTo>
                    <a:pt x="378605" y="937077"/>
                  </a:lnTo>
                  <a:cubicBezTo>
                    <a:pt x="371199" y="946404"/>
                    <a:pt x="364615" y="956554"/>
                    <a:pt x="357757" y="966155"/>
                  </a:cubicBezTo>
                  <a:lnTo>
                    <a:pt x="337183" y="995507"/>
                  </a:lnTo>
                  <a:lnTo>
                    <a:pt x="316884" y="1024860"/>
                  </a:lnTo>
                  <a:lnTo>
                    <a:pt x="297955" y="1055309"/>
                  </a:lnTo>
                  <a:cubicBezTo>
                    <a:pt x="285611" y="1075609"/>
                    <a:pt x="272444" y="1095634"/>
                    <a:pt x="260648" y="1116208"/>
                  </a:cubicBezTo>
                  <a:lnTo>
                    <a:pt x="226084" y="1178479"/>
                  </a:lnTo>
                  <a:lnTo>
                    <a:pt x="217580" y="1194115"/>
                  </a:lnTo>
                  <a:lnTo>
                    <a:pt x="209624" y="1210026"/>
                  </a:lnTo>
                  <a:lnTo>
                    <a:pt x="193988" y="1241847"/>
                  </a:lnTo>
                  <a:cubicBezTo>
                    <a:pt x="172317" y="1283817"/>
                    <a:pt x="154760" y="1327983"/>
                    <a:pt x="136107" y="1371051"/>
                  </a:cubicBezTo>
                  <a:cubicBezTo>
                    <a:pt x="127603" y="1392997"/>
                    <a:pt x="119647" y="1415217"/>
                    <a:pt x="111418" y="1437437"/>
                  </a:cubicBezTo>
                  <a:cubicBezTo>
                    <a:pt x="107303" y="1448409"/>
                    <a:pt x="103188" y="1459382"/>
                    <a:pt x="99348" y="1470630"/>
                  </a:cubicBezTo>
                  <a:lnTo>
                    <a:pt x="88649" y="1504371"/>
                  </a:lnTo>
                  <a:lnTo>
                    <a:pt x="78225" y="1538112"/>
                  </a:lnTo>
                  <a:cubicBezTo>
                    <a:pt x="74659" y="1549359"/>
                    <a:pt x="71093" y="1560606"/>
                    <a:pt x="68350" y="1571853"/>
                  </a:cubicBezTo>
                  <a:lnTo>
                    <a:pt x="50793" y="1640159"/>
                  </a:lnTo>
                  <a:cubicBezTo>
                    <a:pt x="47776" y="1651406"/>
                    <a:pt x="45581" y="1662928"/>
                    <a:pt x="43112" y="1674449"/>
                  </a:cubicBezTo>
                  <a:lnTo>
                    <a:pt x="35980" y="1709013"/>
                  </a:lnTo>
                  <a:lnTo>
                    <a:pt x="29122" y="1743578"/>
                  </a:lnTo>
                  <a:cubicBezTo>
                    <a:pt x="27202" y="1755099"/>
                    <a:pt x="25556" y="1766621"/>
                    <a:pt x="23635" y="1778417"/>
                  </a:cubicBezTo>
                  <a:lnTo>
                    <a:pt x="18423" y="1812981"/>
                  </a:lnTo>
                  <a:cubicBezTo>
                    <a:pt x="16777" y="1824502"/>
                    <a:pt x="14583" y="1836024"/>
                    <a:pt x="13486" y="1847820"/>
                  </a:cubicBezTo>
                  <a:lnTo>
                    <a:pt x="6353" y="1917497"/>
                  </a:lnTo>
                  <a:cubicBezTo>
                    <a:pt x="4982" y="1929018"/>
                    <a:pt x="4433" y="1940814"/>
                    <a:pt x="3884" y="1952336"/>
                  </a:cubicBezTo>
                  <a:lnTo>
                    <a:pt x="1964" y="1987174"/>
                  </a:lnTo>
                  <a:lnTo>
                    <a:pt x="318" y="2022013"/>
                  </a:lnTo>
                  <a:lnTo>
                    <a:pt x="44" y="2056851"/>
                  </a:lnTo>
                  <a:lnTo>
                    <a:pt x="44" y="2091690"/>
                  </a:lnTo>
                  <a:cubicBezTo>
                    <a:pt x="44" y="2103212"/>
                    <a:pt x="-230" y="2115007"/>
                    <a:pt x="593" y="2126529"/>
                  </a:cubicBezTo>
                  <a:lnTo>
                    <a:pt x="3610" y="2195932"/>
                  </a:lnTo>
                  <a:cubicBezTo>
                    <a:pt x="9919" y="2288378"/>
                    <a:pt x="22264" y="2379726"/>
                    <a:pt x="41466" y="2469703"/>
                  </a:cubicBezTo>
                  <a:cubicBezTo>
                    <a:pt x="61217" y="2559406"/>
                    <a:pt x="87003" y="2647463"/>
                    <a:pt x="118276" y="2732776"/>
                  </a:cubicBezTo>
                  <a:cubicBezTo>
                    <a:pt x="150646" y="2818089"/>
                    <a:pt x="188776" y="2900660"/>
                    <a:pt x="232119" y="2979938"/>
                  </a:cubicBezTo>
                  <a:cubicBezTo>
                    <a:pt x="276010" y="3059217"/>
                    <a:pt x="325936" y="3134381"/>
                    <a:pt x="379977" y="3206252"/>
                  </a:cubicBezTo>
                  <a:lnTo>
                    <a:pt x="421948" y="3258922"/>
                  </a:lnTo>
                  <a:cubicBezTo>
                    <a:pt x="428806" y="3267700"/>
                    <a:pt x="436487" y="3276204"/>
                    <a:pt x="443619" y="3284433"/>
                  </a:cubicBezTo>
                  <a:lnTo>
                    <a:pt x="465839" y="3309671"/>
                  </a:lnTo>
                  <a:lnTo>
                    <a:pt x="488059" y="3334908"/>
                  </a:lnTo>
                  <a:lnTo>
                    <a:pt x="511376" y="3359048"/>
                  </a:lnTo>
                  <a:lnTo>
                    <a:pt x="534694" y="3383189"/>
                  </a:lnTo>
                  <a:cubicBezTo>
                    <a:pt x="542375" y="3391144"/>
                    <a:pt x="550055" y="3399374"/>
                    <a:pt x="558559" y="3406780"/>
                  </a:cubicBezTo>
                  <a:lnTo>
                    <a:pt x="607388" y="3452592"/>
                  </a:lnTo>
                  <a:cubicBezTo>
                    <a:pt x="615344" y="3460273"/>
                    <a:pt x="624122" y="3467131"/>
                    <a:pt x="632626" y="3474537"/>
                  </a:cubicBezTo>
                  <a:lnTo>
                    <a:pt x="658138" y="3496208"/>
                  </a:lnTo>
                  <a:cubicBezTo>
                    <a:pt x="666641" y="3503341"/>
                    <a:pt x="675145" y="3510473"/>
                    <a:pt x="683649" y="3517605"/>
                  </a:cubicBezTo>
                  <a:lnTo>
                    <a:pt x="709984" y="3537905"/>
                  </a:lnTo>
                  <a:lnTo>
                    <a:pt x="736319" y="3558205"/>
                  </a:lnTo>
                  <a:cubicBezTo>
                    <a:pt x="745097" y="3564788"/>
                    <a:pt x="753875" y="3571646"/>
                    <a:pt x="763202" y="3577956"/>
                  </a:cubicBezTo>
                  <a:lnTo>
                    <a:pt x="817792" y="3615538"/>
                  </a:lnTo>
                  <a:cubicBezTo>
                    <a:pt x="826844" y="3621847"/>
                    <a:pt x="836171" y="3627608"/>
                    <a:pt x="845772" y="3633368"/>
                  </a:cubicBezTo>
                  <a:lnTo>
                    <a:pt x="874027" y="3650651"/>
                  </a:lnTo>
                  <a:lnTo>
                    <a:pt x="902282" y="3667933"/>
                  </a:lnTo>
                  <a:cubicBezTo>
                    <a:pt x="911884" y="3673419"/>
                    <a:pt x="921485" y="3678631"/>
                    <a:pt x="931086" y="3684118"/>
                  </a:cubicBezTo>
                  <a:cubicBezTo>
                    <a:pt x="950288" y="3694542"/>
                    <a:pt x="969491" y="3705515"/>
                    <a:pt x="988967" y="3715664"/>
                  </a:cubicBezTo>
                  <a:cubicBezTo>
                    <a:pt x="1028470" y="3734593"/>
                    <a:pt x="1067423" y="3754618"/>
                    <a:pt x="1108022" y="3770803"/>
                  </a:cubicBezTo>
                  <a:lnTo>
                    <a:pt x="1138198" y="3783421"/>
                  </a:lnTo>
                  <a:cubicBezTo>
                    <a:pt x="1143135" y="3785616"/>
                    <a:pt x="1148348" y="3787811"/>
                    <a:pt x="1153285" y="3789731"/>
                  </a:cubicBezTo>
                  <a:lnTo>
                    <a:pt x="1168647" y="3795492"/>
                  </a:lnTo>
                  <a:lnTo>
                    <a:pt x="1230095" y="3817986"/>
                  </a:lnTo>
                  <a:cubicBezTo>
                    <a:pt x="1250669" y="3825118"/>
                    <a:pt x="1271792" y="3831153"/>
                    <a:pt x="1292366" y="3837737"/>
                  </a:cubicBezTo>
                  <a:lnTo>
                    <a:pt x="1323638" y="3847338"/>
                  </a:lnTo>
                  <a:lnTo>
                    <a:pt x="1355185" y="3855294"/>
                  </a:lnTo>
                  <a:lnTo>
                    <a:pt x="1386732" y="3863249"/>
                  </a:lnTo>
                  <a:cubicBezTo>
                    <a:pt x="1397156" y="3865717"/>
                    <a:pt x="1407580" y="3868735"/>
                    <a:pt x="1418278" y="3870655"/>
                  </a:cubicBezTo>
                  <a:lnTo>
                    <a:pt x="1481921" y="3883548"/>
                  </a:lnTo>
                  <a:cubicBezTo>
                    <a:pt x="1492345" y="3885743"/>
                    <a:pt x="1503318" y="3887389"/>
                    <a:pt x="1514016" y="3889034"/>
                  </a:cubicBezTo>
                  <a:lnTo>
                    <a:pt x="1546112" y="3893698"/>
                  </a:lnTo>
                  <a:lnTo>
                    <a:pt x="1578207" y="3898362"/>
                  </a:lnTo>
                  <a:cubicBezTo>
                    <a:pt x="1588905" y="3899733"/>
                    <a:pt x="1599604" y="3900556"/>
                    <a:pt x="1610302" y="3901653"/>
                  </a:cubicBezTo>
                  <a:lnTo>
                    <a:pt x="1642398" y="3904945"/>
                  </a:lnTo>
                  <a:cubicBezTo>
                    <a:pt x="1653096" y="3905768"/>
                    <a:pt x="1663795" y="3907414"/>
                    <a:pt x="1674493" y="3907688"/>
                  </a:cubicBezTo>
                  <a:lnTo>
                    <a:pt x="1738958" y="3910980"/>
                  </a:lnTo>
                  <a:cubicBezTo>
                    <a:pt x="1749657" y="3911803"/>
                    <a:pt x="1760355" y="3911529"/>
                    <a:pt x="1771054" y="3911529"/>
                  </a:cubicBezTo>
                  <a:lnTo>
                    <a:pt x="1803149" y="3911529"/>
                  </a:lnTo>
                  <a:lnTo>
                    <a:pt x="1835245" y="3911529"/>
                  </a:lnTo>
                  <a:lnTo>
                    <a:pt x="1867340" y="3909883"/>
                  </a:lnTo>
                  <a:lnTo>
                    <a:pt x="1899436" y="3908237"/>
                  </a:lnTo>
                  <a:cubicBezTo>
                    <a:pt x="1910134" y="3907688"/>
                    <a:pt x="1920833" y="3907414"/>
                    <a:pt x="1931257" y="3906043"/>
                  </a:cubicBezTo>
                  <a:lnTo>
                    <a:pt x="1994899" y="3899733"/>
                  </a:lnTo>
                  <a:cubicBezTo>
                    <a:pt x="2079390" y="3889309"/>
                    <a:pt x="2163057" y="3873398"/>
                    <a:pt x="2244530" y="3851727"/>
                  </a:cubicBezTo>
                  <a:cubicBezTo>
                    <a:pt x="2326003" y="3829233"/>
                    <a:pt x="2405556" y="3801252"/>
                    <a:pt x="2482640" y="3768334"/>
                  </a:cubicBezTo>
                  <a:cubicBezTo>
                    <a:pt x="2559450" y="3734318"/>
                    <a:pt x="2633242" y="3695365"/>
                    <a:pt x="2704016" y="3651748"/>
                  </a:cubicBezTo>
                  <a:cubicBezTo>
                    <a:pt x="2774516" y="3607583"/>
                    <a:pt x="2841176" y="3557930"/>
                    <a:pt x="2904270" y="3504986"/>
                  </a:cubicBezTo>
                  <a:lnTo>
                    <a:pt x="2950630" y="3464113"/>
                  </a:lnTo>
                  <a:cubicBezTo>
                    <a:pt x="2958585" y="3457529"/>
                    <a:pt x="2965718" y="3449849"/>
                    <a:pt x="2973124" y="3442991"/>
                  </a:cubicBezTo>
                  <a:lnTo>
                    <a:pt x="2995344" y="3421319"/>
                  </a:lnTo>
                  <a:cubicBezTo>
                    <a:pt x="3002751" y="3414187"/>
                    <a:pt x="3010157" y="3407054"/>
                    <a:pt x="3017290" y="3399648"/>
                  </a:cubicBezTo>
                  <a:lnTo>
                    <a:pt x="3038138" y="3377154"/>
                  </a:lnTo>
                  <a:lnTo>
                    <a:pt x="3058986" y="3354659"/>
                  </a:lnTo>
                  <a:cubicBezTo>
                    <a:pt x="3065844" y="3347253"/>
                    <a:pt x="3072977" y="3339846"/>
                    <a:pt x="3079560" y="3331616"/>
                  </a:cubicBezTo>
                  <a:lnTo>
                    <a:pt x="3119063" y="3284708"/>
                  </a:lnTo>
                  <a:cubicBezTo>
                    <a:pt x="3125921" y="3277027"/>
                    <a:pt x="3131681" y="3268523"/>
                    <a:pt x="3137990" y="3260568"/>
                  </a:cubicBezTo>
                  <a:lnTo>
                    <a:pt x="3156370" y="3236153"/>
                  </a:lnTo>
                  <a:lnTo>
                    <a:pt x="3174749" y="3211739"/>
                  </a:lnTo>
                  <a:lnTo>
                    <a:pt x="3192032" y="3186501"/>
                  </a:lnTo>
                  <a:lnTo>
                    <a:pt x="3209314" y="3161264"/>
                  </a:lnTo>
                  <a:cubicBezTo>
                    <a:pt x="3215075" y="3152760"/>
                    <a:pt x="3220835" y="3144530"/>
                    <a:pt x="3226047" y="3135752"/>
                  </a:cubicBezTo>
                  <a:lnTo>
                    <a:pt x="3257868" y="3083906"/>
                  </a:lnTo>
                  <a:cubicBezTo>
                    <a:pt x="3260337" y="3079517"/>
                    <a:pt x="3263355" y="3075402"/>
                    <a:pt x="3265549" y="3071012"/>
                  </a:cubicBezTo>
                  <a:lnTo>
                    <a:pt x="3272682" y="3057571"/>
                  </a:lnTo>
                  <a:lnTo>
                    <a:pt x="3287221" y="3030962"/>
                  </a:lnTo>
                  <a:lnTo>
                    <a:pt x="3301760" y="3004353"/>
                  </a:lnTo>
                  <a:cubicBezTo>
                    <a:pt x="3306697" y="2995574"/>
                    <a:pt x="3310538" y="2986248"/>
                    <a:pt x="3315201" y="2977195"/>
                  </a:cubicBezTo>
                  <a:lnTo>
                    <a:pt x="3341262" y="2922605"/>
                  </a:lnTo>
                  <a:lnTo>
                    <a:pt x="3309166" y="2973903"/>
                  </a:lnTo>
                  <a:cubicBezTo>
                    <a:pt x="3303954" y="2983505"/>
                    <a:pt x="3299016" y="2992283"/>
                    <a:pt x="3293256" y="3000238"/>
                  </a:cubicBezTo>
                  <a:close/>
                </a:path>
              </a:pathLst>
            </a:custGeom>
            <a:grpFill/>
            <a:ln w="2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61" name="图形 102">
              <a:extLst>
                <a:ext uri="{FF2B5EF4-FFF2-40B4-BE49-F238E27FC236}">
                  <a16:creationId xmlns:a16="http://schemas.microsoft.com/office/drawing/2014/main" id="{EABA049B-D329-3663-CB6B-92221CE5C1E3}"/>
                </a:ext>
              </a:extLst>
            </p:cNvPr>
            <p:cNvGrpSpPr/>
            <p:nvPr/>
          </p:nvGrpSpPr>
          <p:grpSpPr>
            <a:xfrm>
              <a:off x="5118323" y="3660526"/>
              <a:ext cx="3296777" cy="1301648"/>
              <a:chOff x="5118323" y="3660526"/>
              <a:chExt cx="3296777" cy="1301648"/>
            </a:xfrm>
            <a:grpFill/>
          </p:grpSpPr>
          <p:sp>
            <p:nvSpPr>
              <p:cNvPr id="62" name="任意形状 106">
                <a:extLst>
                  <a:ext uri="{FF2B5EF4-FFF2-40B4-BE49-F238E27FC236}">
                    <a16:creationId xmlns:a16="http://schemas.microsoft.com/office/drawing/2014/main" id="{8986C302-EE08-698F-82A3-E77116444822}"/>
                  </a:ext>
                </a:extLst>
              </p:cNvPr>
              <p:cNvSpPr/>
              <p:nvPr/>
            </p:nvSpPr>
            <p:spPr>
              <a:xfrm>
                <a:off x="5118323" y="3839931"/>
                <a:ext cx="841339" cy="983985"/>
              </a:xfrm>
              <a:custGeom>
                <a:avLst/>
                <a:gdLst>
                  <a:gd name="connsiteX0" fmla="*/ 362102 w 841339"/>
                  <a:gd name="connsiteY0" fmla="*/ 801563 h 983985"/>
                  <a:gd name="connsiteX1" fmla="*/ 768370 w 841339"/>
                  <a:gd name="connsiteY1" fmla="*/ 801563 h 983985"/>
                  <a:gd name="connsiteX2" fmla="*/ 732434 w 841339"/>
                  <a:gd name="connsiteY2" fmla="*/ 983986 h 983985"/>
                  <a:gd name="connsiteX3" fmla="*/ 0 w 841339"/>
                  <a:gd name="connsiteY3" fmla="*/ 983986 h 983985"/>
                  <a:gd name="connsiteX4" fmla="*/ 29078 w 841339"/>
                  <a:gd name="connsiteY4" fmla="*/ 838870 h 983985"/>
                  <a:gd name="connsiteX5" fmla="*/ 469910 w 841339"/>
                  <a:gd name="connsiteY5" fmla="*/ 493501 h 983985"/>
                  <a:gd name="connsiteX6" fmla="*/ 581010 w 841339"/>
                  <a:gd name="connsiteY6" fmla="*/ 384322 h 983985"/>
                  <a:gd name="connsiteX7" fmla="*/ 612008 w 841339"/>
                  <a:gd name="connsiteY7" fmla="*/ 291602 h 983985"/>
                  <a:gd name="connsiteX8" fmla="*/ 575249 w 841339"/>
                  <a:gd name="connsiteY8" fmla="*/ 214244 h 983985"/>
                  <a:gd name="connsiteX9" fmla="*/ 469636 w 841339"/>
                  <a:gd name="connsiteY9" fmla="*/ 185166 h 983985"/>
                  <a:gd name="connsiteX10" fmla="*/ 357713 w 841339"/>
                  <a:gd name="connsiteY10" fmla="*/ 211501 h 983985"/>
                  <a:gd name="connsiteX11" fmla="*/ 263896 w 841339"/>
                  <a:gd name="connsiteY11" fmla="*/ 286116 h 983985"/>
                  <a:gd name="connsiteX12" fmla="*/ 113294 w 841339"/>
                  <a:gd name="connsiteY12" fmla="*/ 176936 h 983985"/>
                  <a:gd name="connsiteX13" fmla="*/ 276240 w 841339"/>
                  <a:gd name="connsiteY13" fmla="*/ 47731 h 983985"/>
                  <a:gd name="connsiteX14" fmla="*/ 502829 w 841339"/>
                  <a:gd name="connsiteY14" fmla="*/ 0 h 983985"/>
                  <a:gd name="connsiteX15" fmla="*/ 680314 w 841339"/>
                  <a:gd name="connsiteY15" fmla="*/ 33193 h 983985"/>
                  <a:gd name="connsiteX16" fmla="*/ 799094 w 841339"/>
                  <a:gd name="connsiteY16" fmla="*/ 125913 h 983985"/>
                  <a:gd name="connsiteX17" fmla="*/ 841339 w 841339"/>
                  <a:gd name="connsiteY17" fmla="*/ 260055 h 983985"/>
                  <a:gd name="connsiteX18" fmla="*/ 791688 w 841339"/>
                  <a:gd name="connsiteY18" fmla="*/ 428762 h 983985"/>
                  <a:gd name="connsiteX19" fmla="*/ 618866 w 841339"/>
                  <a:gd name="connsiteY19" fmla="*/ 602955 h 983985"/>
                  <a:gd name="connsiteX20" fmla="*/ 362102 w 841339"/>
                  <a:gd name="connsiteY20" fmla="*/ 801563 h 983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41339" h="983985">
                    <a:moveTo>
                      <a:pt x="362102" y="801563"/>
                    </a:moveTo>
                    <a:lnTo>
                      <a:pt x="768370" y="801563"/>
                    </a:lnTo>
                    <a:lnTo>
                      <a:pt x="732434" y="983986"/>
                    </a:lnTo>
                    <a:lnTo>
                      <a:pt x="0" y="983986"/>
                    </a:lnTo>
                    <a:lnTo>
                      <a:pt x="29078" y="838870"/>
                    </a:lnTo>
                    <a:lnTo>
                      <a:pt x="469910" y="493501"/>
                    </a:lnTo>
                    <a:cubicBezTo>
                      <a:pt x="523403" y="450159"/>
                      <a:pt x="560436" y="413949"/>
                      <a:pt x="581010" y="384322"/>
                    </a:cubicBezTo>
                    <a:cubicBezTo>
                      <a:pt x="601858" y="354970"/>
                      <a:pt x="612008" y="323972"/>
                      <a:pt x="612008" y="291602"/>
                    </a:cubicBezTo>
                    <a:cubicBezTo>
                      <a:pt x="612008" y="259232"/>
                      <a:pt x="599664" y="233721"/>
                      <a:pt x="575249" y="214244"/>
                    </a:cubicBezTo>
                    <a:cubicBezTo>
                      <a:pt x="550835" y="195041"/>
                      <a:pt x="515722" y="185166"/>
                      <a:pt x="469636" y="185166"/>
                    </a:cubicBezTo>
                    <a:cubicBezTo>
                      <a:pt x="430957" y="185166"/>
                      <a:pt x="393649" y="193944"/>
                      <a:pt x="357713" y="211501"/>
                    </a:cubicBezTo>
                    <a:cubicBezTo>
                      <a:pt x="321777" y="229057"/>
                      <a:pt x="290505" y="253746"/>
                      <a:pt x="263896" y="286116"/>
                    </a:cubicBezTo>
                    <a:lnTo>
                      <a:pt x="113294" y="176936"/>
                    </a:lnTo>
                    <a:cubicBezTo>
                      <a:pt x="152796" y="122621"/>
                      <a:pt x="207112" y="79553"/>
                      <a:pt x="276240" y="47731"/>
                    </a:cubicBezTo>
                    <a:cubicBezTo>
                      <a:pt x="345369" y="15910"/>
                      <a:pt x="420807" y="0"/>
                      <a:pt x="502829" y="0"/>
                    </a:cubicBezTo>
                    <a:cubicBezTo>
                      <a:pt x="570037" y="0"/>
                      <a:pt x="629290" y="10973"/>
                      <a:pt x="680314" y="33193"/>
                    </a:cubicBezTo>
                    <a:cubicBezTo>
                      <a:pt x="731337" y="55413"/>
                      <a:pt x="771114" y="86136"/>
                      <a:pt x="799094" y="125913"/>
                    </a:cubicBezTo>
                    <a:cubicBezTo>
                      <a:pt x="827075" y="165689"/>
                      <a:pt x="841339" y="210129"/>
                      <a:pt x="841339" y="260055"/>
                    </a:cubicBezTo>
                    <a:cubicBezTo>
                      <a:pt x="841339" y="319857"/>
                      <a:pt x="824880" y="376093"/>
                      <a:pt x="791688" y="428762"/>
                    </a:cubicBezTo>
                    <a:cubicBezTo>
                      <a:pt x="758495" y="481157"/>
                      <a:pt x="700888" y="539313"/>
                      <a:pt x="618866" y="602955"/>
                    </a:cubicBezTo>
                    <a:lnTo>
                      <a:pt x="362102" y="801563"/>
                    </a:lnTo>
                    <a:close/>
                  </a:path>
                </a:pathLst>
              </a:custGeom>
              <a:grp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形状 107">
                <a:extLst>
                  <a:ext uri="{FF2B5EF4-FFF2-40B4-BE49-F238E27FC236}">
                    <a16:creationId xmlns:a16="http://schemas.microsoft.com/office/drawing/2014/main" id="{5F669AE0-2371-0599-F17E-7F1C618DA4DA}"/>
                  </a:ext>
                </a:extLst>
              </p:cNvPr>
              <p:cNvSpPr/>
              <p:nvPr/>
            </p:nvSpPr>
            <p:spPr>
              <a:xfrm>
                <a:off x="5958565" y="3856664"/>
                <a:ext cx="934333" cy="966977"/>
              </a:xfrm>
              <a:custGeom>
                <a:avLst/>
                <a:gdLst>
                  <a:gd name="connsiteX0" fmla="*/ 896752 w 934333"/>
                  <a:gd name="connsiteY0" fmla="*/ 763981 h 966977"/>
                  <a:gd name="connsiteX1" fmla="*/ 737921 w 934333"/>
                  <a:gd name="connsiteY1" fmla="*/ 763981 h 966977"/>
                  <a:gd name="connsiteX2" fmla="*/ 697870 w 934333"/>
                  <a:gd name="connsiteY2" fmla="*/ 966978 h 966977"/>
                  <a:gd name="connsiteX3" fmla="*/ 479511 w 934333"/>
                  <a:gd name="connsiteY3" fmla="*/ 966978 h 966977"/>
                  <a:gd name="connsiteX4" fmla="*/ 520934 w 934333"/>
                  <a:gd name="connsiteY4" fmla="*/ 763981 h 966977"/>
                  <a:gd name="connsiteX5" fmla="*/ 0 w 934333"/>
                  <a:gd name="connsiteY5" fmla="*/ 763981 h 966977"/>
                  <a:gd name="connsiteX6" fmla="*/ 29078 w 934333"/>
                  <a:gd name="connsiteY6" fmla="*/ 613379 h 966977"/>
                  <a:gd name="connsiteX7" fmla="*/ 598292 w 934333"/>
                  <a:gd name="connsiteY7" fmla="*/ 0 h 966977"/>
                  <a:gd name="connsiteX8" fmla="*/ 842985 w 934333"/>
                  <a:gd name="connsiteY8" fmla="*/ 0 h 966977"/>
                  <a:gd name="connsiteX9" fmla="*/ 312450 w 934333"/>
                  <a:gd name="connsiteY9" fmla="*/ 581833 h 966977"/>
                  <a:gd name="connsiteX10" fmla="*/ 566745 w 934333"/>
                  <a:gd name="connsiteY10" fmla="*/ 581833 h 966977"/>
                  <a:gd name="connsiteX11" fmla="*/ 602681 w 934333"/>
                  <a:gd name="connsiteY11" fmla="*/ 400781 h 966977"/>
                  <a:gd name="connsiteX12" fmla="*/ 811438 w 934333"/>
                  <a:gd name="connsiteY12" fmla="*/ 400781 h 966977"/>
                  <a:gd name="connsiteX13" fmla="*/ 775503 w 934333"/>
                  <a:gd name="connsiteY13" fmla="*/ 581833 h 966977"/>
                  <a:gd name="connsiteX14" fmla="*/ 934334 w 934333"/>
                  <a:gd name="connsiteY14" fmla="*/ 581833 h 966977"/>
                  <a:gd name="connsiteX15" fmla="*/ 896752 w 934333"/>
                  <a:gd name="connsiteY15" fmla="*/ 763981 h 966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34333" h="966977">
                    <a:moveTo>
                      <a:pt x="896752" y="763981"/>
                    </a:moveTo>
                    <a:lnTo>
                      <a:pt x="737921" y="763981"/>
                    </a:lnTo>
                    <a:lnTo>
                      <a:pt x="697870" y="966978"/>
                    </a:lnTo>
                    <a:lnTo>
                      <a:pt x="479511" y="966978"/>
                    </a:lnTo>
                    <a:lnTo>
                      <a:pt x="520934" y="763981"/>
                    </a:lnTo>
                    <a:lnTo>
                      <a:pt x="0" y="763981"/>
                    </a:lnTo>
                    <a:lnTo>
                      <a:pt x="29078" y="613379"/>
                    </a:lnTo>
                    <a:lnTo>
                      <a:pt x="598292" y="0"/>
                    </a:lnTo>
                    <a:lnTo>
                      <a:pt x="842985" y="0"/>
                    </a:lnTo>
                    <a:lnTo>
                      <a:pt x="312450" y="581833"/>
                    </a:lnTo>
                    <a:lnTo>
                      <a:pt x="566745" y="581833"/>
                    </a:lnTo>
                    <a:lnTo>
                      <a:pt x="602681" y="400781"/>
                    </a:lnTo>
                    <a:lnTo>
                      <a:pt x="811438" y="400781"/>
                    </a:lnTo>
                    <a:lnTo>
                      <a:pt x="775503" y="581833"/>
                    </a:lnTo>
                    <a:lnTo>
                      <a:pt x="934334" y="581833"/>
                    </a:lnTo>
                    <a:lnTo>
                      <a:pt x="896752" y="763981"/>
                    </a:lnTo>
                    <a:close/>
                  </a:path>
                </a:pathLst>
              </a:custGeom>
              <a:grp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形状 108">
                <a:extLst>
                  <a:ext uri="{FF2B5EF4-FFF2-40B4-BE49-F238E27FC236}">
                    <a16:creationId xmlns:a16="http://schemas.microsoft.com/office/drawing/2014/main" id="{DB91C06F-1781-905C-98E1-7CCC7182B2CC}"/>
                  </a:ext>
                </a:extLst>
              </p:cNvPr>
              <p:cNvSpPr/>
              <p:nvPr/>
            </p:nvSpPr>
            <p:spPr>
              <a:xfrm>
                <a:off x="6784817" y="3660526"/>
                <a:ext cx="910468" cy="1301648"/>
              </a:xfrm>
              <a:custGeom>
                <a:avLst/>
                <a:gdLst>
                  <a:gd name="connsiteX0" fmla="*/ 708843 w 910468"/>
                  <a:gd name="connsiteY0" fmla="*/ 0 h 1301648"/>
                  <a:gd name="connsiteX1" fmla="*/ 910468 w 910468"/>
                  <a:gd name="connsiteY1" fmla="*/ 0 h 1301648"/>
                  <a:gd name="connsiteX2" fmla="*/ 200254 w 910468"/>
                  <a:gd name="connsiteY2" fmla="*/ 1301648 h 1301648"/>
                  <a:gd name="connsiteX3" fmla="*/ 0 w 910468"/>
                  <a:gd name="connsiteY3" fmla="*/ 1301648 h 1301648"/>
                  <a:gd name="connsiteX4" fmla="*/ 708843 w 910468"/>
                  <a:gd name="connsiteY4" fmla="*/ 0 h 130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468" h="1301648">
                    <a:moveTo>
                      <a:pt x="708843" y="0"/>
                    </a:moveTo>
                    <a:lnTo>
                      <a:pt x="910468" y="0"/>
                    </a:lnTo>
                    <a:lnTo>
                      <a:pt x="200254" y="1301648"/>
                    </a:lnTo>
                    <a:lnTo>
                      <a:pt x="0" y="1301648"/>
                    </a:lnTo>
                    <a:lnTo>
                      <a:pt x="708843" y="0"/>
                    </a:lnTo>
                    <a:close/>
                  </a:path>
                </a:pathLst>
              </a:custGeom>
              <a:grp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形状 109">
                <a:extLst>
                  <a:ext uri="{FF2B5EF4-FFF2-40B4-BE49-F238E27FC236}">
                    <a16:creationId xmlns:a16="http://schemas.microsoft.com/office/drawing/2014/main" id="{C92E2BE4-1807-0345-A3CD-C635264CE088}"/>
                  </a:ext>
                </a:extLst>
              </p:cNvPr>
              <p:cNvSpPr/>
              <p:nvPr/>
            </p:nvSpPr>
            <p:spPr>
              <a:xfrm>
                <a:off x="7572115" y="3856664"/>
                <a:ext cx="842985" cy="967252"/>
              </a:xfrm>
              <a:custGeom>
                <a:avLst/>
                <a:gdLst>
                  <a:gd name="connsiteX0" fmla="*/ 842986 w 842985"/>
                  <a:gd name="connsiteY0" fmla="*/ 0 h 967252"/>
                  <a:gd name="connsiteX1" fmla="*/ 813908 w 842985"/>
                  <a:gd name="connsiteY1" fmla="*/ 145115 h 967252"/>
                  <a:gd name="connsiteX2" fmla="*/ 297089 w 842985"/>
                  <a:gd name="connsiteY2" fmla="*/ 967252 h 967252"/>
                  <a:gd name="connsiteX3" fmla="*/ 48280 w 842985"/>
                  <a:gd name="connsiteY3" fmla="*/ 967252 h 967252"/>
                  <a:gd name="connsiteX4" fmla="*/ 544251 w 842985"/>
                  <a:gd name="connsiteY4" fmla="*/ 182423 h 967252"/>
                  <a:gd name="connsiteX5" fmla="*/ 230703 w 842985"/>
                  <a:gd name="connsiteY5" fmla="*/ 182423 h 967252"/>
                  <a:gd name="connsiteX6" fmla="*/ 198882 w 842985"/>
                  <a:gd name="connsiteY6" fmla="*/ 339883 h 967252"/>
                  <a:gd name="connsiteX7" fmla="*/ 0 w 842985"/>
                  <a:gd name="connsiteY7" fmla="*/ 339883 h 967252"/>
                  <a:gd name="connsiteX8" fmla="*/ 67757 w 842985"/>
                  <a:gd name="connsiteY8" fmla="*/ 0 h 967252"/>
                  <a:gd name="connsiteX9" fmla="*/ 842986 w 842985"/>
                  <a:gd name="connsiteY9" fmla="*/ 0 h 96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2985" h="967252">
                    <a:moveTo>
                      <a:pt x="842986" y="0"/>
                    </a:moveTo>
                    <a:lnTo>
                      <a:pt x="813908" y="145115"/>
                    </a:lnTo>
                    <a:lnTo>
                      <a:pt x="297089" y="967252"/>
                    </a:lnTo>
                    <a:lnTo>
                      <a:pt x="48280" y="967252"/>
                    </a:lnTo>
                    <a:lnTo>
                      <a:pt x="544251" y="182423"/>
                    </a:lnTo>
                    <a:lnTo>
                      <a:pt x="230703" y="182423"/>
                    </a:lnTo>
                    <a:lnTo>
                      <a:pt x="198882" y="339883"/>
                    </a:lnTo>
                    <a:lnTo>
                      <a:pt x="0" y="339883"/>
                    </a:lnTo>
                    <a:lnTo>
                      <a:pt x="67757" y="0"/>
                    </a:lnTo>
                    <a:lnTo>
                      <a:pt x="842986" y="0"/>
                    </a:lnTo>
                    <a:close/>
                  </a:path>
                </a:pathLst>
              </a:custGeom>
              <a:grpFill/>
              <a:ln w="2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131" name="Picture 130">
            <a:extLst>
              <a:ext uri="{FF2B5EF4-FFF2-40B4-BE49-F238E27FC236}">
                <a16:creationId xmlns:a16="http://schemas.microsoft.com/office/drawing/2014/main" id="{4C6C9823-30AE-226C-DA43-DEDBA2E39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97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181E44E-A9BB-BED7-26D1-B5FAED2EF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2B8A30-FFAC-76EF-EC9F-6A9B5BE40396}"/>
              </a:ext>
            </a:extLst>
          </p:cNvPr>
          <p:cNvSpPr txBox="1">
            <a:spLocks/>
          </p:cNvSpPr>
          <p:nvPr/>
        </p:nvSpPr>
        <p:spPr>
          <a:xfrm>
            <a:off x="5002685" y="2243141"/>
            <a:ext cx="2182664" cy="8202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400" dirty="0">
                <a:solidFill>
                  <a:srgbClr val="E85037"/>
                </a:solidFill>
              </a:rPr>
              <a:t>Part: 03</a:t>
            </a:r>
          </a:p>
        </p:txBody>
      </p:sp>
      <p:sp>
        <p:nvSpPr>
          <p:cNvPr id="4" name="文本占位符 1">
            <a:extLst>
              <a:ext uri="{FF2B5EF4-FFF2-40B4-BE49-F238E27FC236}">
                <a16:creationId xmlns:a16="http://schemas.microsoft.com/office/drawing/2014/main" id="{4E6B0A0A-C31F-0586-70DF-127C3CFFD5EC}"/>
              </a:ext>
            </a:extLst>
          </p:cNvPr>
          <p:cNvSpPr txBox="1">
            <a:spLocks/>
          </p:cNvSpPr>
          <p:nvPr/>
        </p:nvSpPr>
        <p:spPr>
          <a:xfrm>
            <a:off x="4252181" y="3281146"/>
            <a:ext cx="3683671" cy="685609"/>
          </a:xfrm>
          <a:prstGeom prst="rect">
            <a:avLst/>
          </a:prstGeom>
        </p:spPr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000" dirty="0">
                <a:solidFill>
                  <a:srgbClr val="E85037"/>
                </a:solidFill>
                <a:sym typeface="+mn-ea"/>
              </a:rPr>
              <a:t>VDI Value Summary</a:t>
            </a:r>
            <a:endParaRPr lang="zh-CN" altLang="en-US" sz="4000" dirty="0">
              <a:solidFill>
                <a:srgbClr val="E85037"/>
              </a:solidFill>
              <a:sym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D7F380-A0B5-4D02-FE8A-55ECC12D5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62" y="542059"/>
            <a:ext cx="2019582" cy="495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C56963-A3BC-8AE8-9FFB-0853B0DDE4FD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</p:spTree>
    <p:extLst>
      <p:ext uri="{BB962C8B-B14F-4D97-AF65-F5344CB8AC3E}">
        <p14:creationId xmlns:p14="http://schemas.microsoft.com/office/powerpoint/2010/main" val="834449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AD88969-85D6-46D7-927A-A3887F67B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6A18C36-DAAD-79AE-0F1D-464AF4C139A1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Value Summary: VDI vs Traditional PC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27DC4AA2-38E6-7BD6-93F8-D0929646C346}"/>
              </a:ext>
            </a:extLst>
          </p:cNvPr>
          <p:cNvCxnSpPr>
            <a:cxnSpLocks/>
          </p:cNvCxnSpPr>
          <p:nvPr/>
        </p:nvCxnSpPr>
        <p:spPr>
          <a:xfrm>
            <a:off x="345230" y="809532"/>
            <a:ext cx="5587484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8F714C1-91F6-6063-F65B-61BC1FD7FF5D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graphicFrame>
        <p:nvGraphicFramePr>
          <p:cNvPr id="130" name="表格 39">
            <a:extLst>
              <a:ext uri="{FF2B5EF4-FFF2-40B4-BE49-F238E27FC236}">
                <a16:creationId xmlns:a16="http://schemas.microsoft.com/office/drawing/2014/main" id="{F1E187E9-E0DF-5668-1F86-ADD2AD72C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107056"/>
              </p:ext>
            </p:extLst>
          </p:nvPr>
        </p:nvGraphicFramePr>
        <p:xfrm>
          <a:off x="729299" y="1367661"/>
          <a:ext cx="10733401" cy="4599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9389">
                  <a:extLst>
                    <a:ext uri="{9D8B030D-6E8A-4147-A177-3AD203B41FA5}">
                      <a16:colId xmlns:a16="http://schemas.microsoft.com/office/drawing/2014/main" val="2081962498"/>
                    </a:ext>
                  </a:extLst>
                </a:gridCol>
                <a:gridCol w="2012568">
                  <a:extLst>
                    <a:ext uri="{9D8B030D-6E8A-4147-A177-3AD203B41FA5}">
                      <a16:colId xmlns:a16="http://schemas.microsoft.com/office/drawing/2014/main" val="2458082948"/>
                    </a:ext>
                  </a:extLst>
                </a:gridCol>
                <a:gridCol w="3906078">
                  <a:extLst>
                    <a:ext uri="{9D8B030D-6E8A-4147-A177-3AD203B41FA5}">
                      <a16:colId xmlns:a16="http://schemas.microsoft.com/office/drawing/2014/main" val="4194286459"/>
                    </a:ext>
                  </a:extLst>
                </a:gridCol>
                <a:gridCol w="2885366">
                  <a:extLst>
                    <a:ext uri="{9D8B030D-6E8A-4147-A177-3AD203B41FA5}">
                      <a16:colId xmlns:a16="http://schemas.microsoft.com/office/drawing/2014/main" val="2843183626"/>
                    </a:ext>
                  </a:extLst>
                </a:gridCol>
              </a:tblGrid>
              <a:tr h="4484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Century Gothic" panose="020B0502020202020204" pitchFamily="34" charset="0"/>
                        </a:rPr>
                        <a:t>Category</a:t>
                      </a:r>
                      <a:endParaRPr lang="zh-CN" alt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B8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Century Gothic" panose="020B0502020202020204" pitchFamily="34" charset="0"/>
                        </a:rPr>
                        <a:t>Item</a:t>
                      </a:r>
                      <a:endParaRPr lang="zh-CN" alt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B8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>
                          <a:latin typeface="Century Gothic" panose="020B0502020202020204" pitchFamily="34" charset="0"/>
                        </a:rPr>
                        <a:t>NexaVM</a:t>
                      </a:r>
                      <a:r>
                        <a:rPr lang="en-US" altLang="zh-CN" sz="1600" dirty="0">
                          <a:latin typeface="Century Gothic" panose="020B0502020202020204" pitchFamily="34" charset="0"/>
                        </a:rPr>
                        <a:t> VDI</a:t>
                      </a:r>
                      <a:endParaRPr lang="zh-CN" alt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B8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Century Gothic" panose="020B0502020202020204" pitchFamily="34" charset="0"/>
                        </a:rPr>
                        <a:t>Traditional PC</a:t>
                      </a:r>
                      <a:endParaRPr lang="zh-CN" alt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B8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305057"/>
                  </a:ext>
                </a:extLst>
              </a:tr>
              <a:tr h="101383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10B8B3"/>
                          </a:solidFill>
                          <a:latin typeface="Century Gothic" panose="020B0502020202020204" pitchFamily="34" charset="0"/>
                        </a:rPr>
                        <a:t>Security</a:t>
                      </a:r>
                      <a:endParaRPr lang="zh-CN" altLang="en-US" sz="1800" b="1" dirty="0">
                        <a:solidFill>
                          <a:srgbClr val="10B8B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Data Storage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750" indent="-177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In backend server </a:t>
                      </a:r>
                    </a:p>
                    <a:p>
                      <a:pPr marL="177750" indent="-177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Virtual storage cross server with 2-6 copies</a:t>
                      </a:r>
                    </a:p>
                    <a:p>
                      <a:pPr marL="177750" indent="-177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Disk encryption 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Local PC + RAID solution + Disk encryption solution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308249"/>
                  </a:ext>
                </a:extLst>
              </a:tr>
              <a:tr h="700386"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DLP 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Watermark, Anti-screenshot, USB Control, Exported File Audit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Integrate and Deploy 3</a:t>
                      </a:r>
                      <a:r>
                        <a:rPr lang="en-US" altLang="zh-CN" sz="1400" baseline="30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rd</a:t>
                      </a: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Party DLP solution…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367595"/>
                  </a:ext>
                </a:extLst>
              </a:tr>
              <a:tr h="555974"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Network Security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750" indent="-177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Distributed Firewall for Micro-Segmentation and Security Groups</a:t>
                      </a:r>
                    </a:p>
                    <a:p>
                      <a:pPr marL="177750" indent="-177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Centrally configured by IT Staff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750" indent="-177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System firewall </a:t>
                      </a:r>
                    </a:p>
                    <a:p>
                      <a:pPr marL="177750" indent="-177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Configure by user 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870117"/>
                  </a:ext>
                </a:extLst>
              </a:tr>
              <a:tr h="448492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10B8B3"/>
                          </a:solidFill>
                          <a:latin typeface="Century Gothic" panose="020B0502020202020204" pitchFamily="34" charset="0"/>
                        </a:rPr>
                        <a:t>Resilient Work</a:t>
                      </a:r>
                      <a:endParaRPr lang="zh-CN" altLang="en-US" sz="2000" b="1" dirty="0">
                        <a:solidFill>
                          <a:srgbClr val="10B8B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Resource Sharing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Elastic computing, deploy on-demand 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Fixed configuration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179224"/>
                  </a:ext>
                </a:extLst>
              </a:tr>
              <a:tr h="555974"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Remote Work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Secure and smooth access from WAN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RDP Solution/ Remote Apps</a:t>
                      </a:r>
                    </a:p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(Unsecure and sluggish)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186028"/>
                  </a:ext>
                </a:extLst>
              </a:tr>
              <a:tr h="700386"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Mobile Work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Windows/MAC OS/Android/iPhone/Linux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Hard to use in mobile devices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365355"/>
                  </a:ext>
                </a:extLst>
              </a:tr>
            </a:tbl>
          </a:graphicData>
        </a:graphic>
      </p:graphicFrame>
      <p:pic>
        <p:nvPicPr>
          <p:cNvPr id="132" name="Picture 131">
            <a:extLst>
              <a:ext uri="{FF2B5EF4-FFF2-40B4-BE49-F238E27FC236}">
                <a16:creationId xmlns:a16="http://schemas.microsoft.com/office/drawing/2014/main" id="{6BC9A8CD-539F-2501-5EB0-E9E9BB78F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70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2E4B9C0-2F9C-1302-CF8B-30B167C10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50439E1-065C-CBA7-9CBF-CE62B39C5CBF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Value Summary: VDI vs Traditional PC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9925CE01-D4E8-0BD2-468A-861B14210331}"/>
              </a:ext>
            </a:extLst>
          </p:cNvPr>
          <p:cNvCxnSpPr>
            <a:cxnSpLocks/>
          </p:cNvCxnSpPr>
          <p:nvPr/>
        </p:nvCxnSpPr>
        <p:spPr>
          <a:xfrm>
            <a:off x="345230" y="809532"/>
            <a:ext cx="5587484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BE88D19-D020-C242-D97D-39D26814A0E5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graphicFrame>
        <p:nvGraphicFramePr>
          <p:cNvPr id="3" name="表格 39">
            <a:extLst>
              <a:ext uri="{FF2B5EF4-FFF2-40B4-BE49-F238E27FC236}">
                <a16:creationId xmlns:a16="http://schemas.microsoft.com/office/drawing/2014/main" id="{A81AD500-7311-2D4F-6245-C9C83687F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624406"/>
              </p:ext>
            </p:extLst>
          </p:nvPr>
        </p:nvGraphicFramePr>
        <p:xfrm>
          <a:off x="628600" y="1313138"/>
          <a:ext cx="10950531" cy="4780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8419">
                  <a:extLst>
                    <a:ext uri="{9D8B030D-6E8A-4147-A177-3AD203B41FA5}">
                      <a16:colId xmlns:a16="http://schemas.microsoft.com/office/drawing/2014/main" val="2081962498"/>
                    </a:ext>
                  </a:extLst>
                </a:gridCol>
                <a:gridCol w="2053281">
                  <a:extLst>
                    <a:ext uri="{9D8B030D-6E8A-4147-A177-3AD203B41FA5}">
                      <a16:colId xmlns:a16="http://schemas.microsoft.com/office/drawing/2014/main" val="2458082948"/>
                    </a:ext>
                  </a:extLst>
                </a:gridCol>
                <a:gridCol w="3877518">
                  <a:extLst>
                    <a:ext uri="{9D8B030D-6E8A-4147-A177-3AD203B41FA5}">
                      <a16:colId xmlns:a16="http://schemas.microsoft.com/office/drawing/2014/main" val="4194286459"/>
                    </a:ext>
                  </a:extLst>
                </a:gridCol>
                <a:gridCol w="3051313">
                  <a:extLst>
                    <a:ext uri="{9D8B030D-6E8A-4147-A177-3AD203B41FA5}">
                      <a16:colId xmlns:a16="http://schemas.microsoft.com/office/drawing/2014/main" val="2843183626"/>
                    </a:ext>
                  </a:extLst>
                </a:gridCol>
              </a:tblGrid>
              <a:tr h="4368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Century Gothic" panose="020B0502020202020204" pitchFamily="34" charset="0"/>
                        </a:rPr>
                        <a:t>Category</a:t>
                      </a:r>
                      <a:endParaRPr lang="zh-CN" alt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5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Century Gothic" panose="020B0502020202020204" pitchFamily="34" charset="0"/>
                        </a:rPr>
                        <a:t>Item</a:t>
                      </a:r>
                      <a:endParaRPr lang="zh-CN" alt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5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>
                          <a:latin typeface="Century Gothic" panose="020B0502020202020204" pitchFamily="34" charset="0"/>
                        </a:rPr>
                        <a:t>NexaVM</a:t>
                      </a:r>
                      <a:r>
                        <a:rPr lang="en-US" altLang="zh-CN" sz="1600" dirty="0">
                          <a:latin typeface="Century Gothic" panose="020B0502020202020204" pitchFamily="34" charset="0"/>
                        </a:rPr>
                        <a:t> VDI</a:t>
                      </a:r>
                      <a:endParaRPr lang="zh-CN" alt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5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Century Gothic" panose="020B0502020202020204" pitchFamily="34" charset="0"/>
                        </a:rPr>
                        <a:t>Traditional PC</a:t>
                      </a:r>
                      <a:endParaRPr lang="zh-CN" alt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50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305057"/>
                  </a:ext>
                </a:extLst>
              </a:tr>
              <a:tr h="688393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E85037"/>
                          </a:solidFill>
                          <a:latin typeface="Century Gothic" panose="020B0502020202020204" pitchFamily="34" charset="0"/>
                        </a:rPr>
                        <a:t>Efficiency</a:t>
                      </a:r>
                      <a:endParaRPr lang="zh-CN" altLang="en-US" sz="1800" b="1" dirty="0">
                        <a:solidFill>
                          <a:srgbClr val="E8503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Deployment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Unified environment delivered centrally to multiple users within minutes.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Prepare and configure or Ghost one by one.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914473"/>
                  </a:ext>
                </a:extLst>
              </a:tr>
              <a:tr h="1148314"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Operation &amp; Management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750" indent="-177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Unified management policy</a:t>
                      </a:r>
                    </a:p>
                    <a:p>
                      <a:pPr marL="177750" indent="-177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Full life cycle application management</a:t>
                      </a:r>
                    </a:p>
                    <a:p>
                      <a:pPr marL="177750" indent="-177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Remote support for center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N/A or integrate with other solution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743709"/>
                  </a:ext>
                </a:extLst>
              </a:tr>
              <a:tr h="528086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E85037"/>
                          </a:solidFill>
                          <a:latin typeface="Century Gothic" panose="020B0502020202020204" pitchFamily="34" charset="0"/>
                        </a:rPr>
                        <a:t>Costs</a:t>
                      </a:r>
                      <a:endParaRPr lang="zh-CN" altLang="en-US" sz="2000" b="1" dirty="0">
                        <a:solidFill>
                          <a:srgbClr val="E8503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Deployment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750" indent="-177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Server + Endpoint Device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Personal Computer (PC)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337421"/>
                  </a:ext>
                </a:extLst>
              </a:tr>
              <a:tr h="531652"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IT Staff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750" indent="-177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 IT staff manage up to 500 users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 IT staff manage 100 users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945075"/>
                  </a:ext>
                </a:extLst>
              </a:tr>
              <a:tr h="682234"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Electricity Consumption </a:t>
                      </a:r>
                      <a:endParaRPr lang="zh-CN" altLang="en-US" sz="140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Server: 600-1000W</a:t>
                      </a:r>
                    </a:p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Thin Client: 20W 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PC: 350W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499909"/>
                  </a:ext>
                </a:extLst>
              </a:tr>
              <a:tr h="764562"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Deprecation Rate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 Years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 Years</a:t>
                      </a:r>
                    </a:p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(Damaged by user, continuous work, non-standard environment)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D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80770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50E7386-1128-3210-927F-4635498F3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37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66D1835-75A4-79CE-23F8-DD1B82D0B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FD46D06-ADD6-4C05-C656-BBA97D9F6661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Agenda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52667BC4-C674-BA78-DDB9-CB2628CE099A}"/>
              </a:ext>
            </a:extLst>
          </p:cNvPr>
          <p:cNvCxnSpPr>
            <a:cxnSpLocks/>
          </p:cNvCxnSpPr>
          <p:nvPr/>
        </p:nvCxnSpPr>
        <p:spPr>
          <a:xfrm>
            <a:off x="345230" y="809532"/>
            <a:ext cx="1265856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0D360A8-6886-9050-2348-B25965FB6B93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grpSp>
        <p:nvGrpSpPr>
          <p:cNvPr id="5" name="组合 1">
            <a:extLst>
              <a:ext uri="{FF2B5EF4-FFF2-40B4-BE49-F238E27FC236}">
                <a16:creationId xmlns:a16="http://schemas.microsoft.com/office/drawing/2014/main" id="{77FCFB19-97FE-F9DB-2259-EE983BDDCDFC}"/>
              </a:ext>
            </a:extLst>
          </p:cNvPr>
          <p:cNvGrpSpPr>
            <a:grpSpLocks noChangeAspect="1"/>
          </p:cNvGrpSpPr>
          <p:nvPr/>
        </p:nvGrpSpPr>
        <p:grpSpPr>
          <a:xfrm>
            <a:off x="2204968" y="1868119"/>
            <a:ext cx="7796978" cy="3276000"/>
            <a:chOff x="1799915" y="2033548"/>
            <a:chExt cx="7100208" cy="2983243"/>
          </a:xfrm>
        </p:grpSpPr>
        <p:grpSp>
          <p:nvGrpSpPr>
            <p:cNvPr id="7" name="组合 5">
              <a:extLst>
                <a:ext uri="{FF2B5EF4-FFF2-40B4-BE49-F238E27FC236}">
                  <a16:creationId xmlns:a16="http://schemas.microsoft.com/office/drawing/2014/main" id="{C060CA51-1A17-F49E-DF70-E0AE650CB7D7}"/>
                </a:ext>
              </a:extLst>
            </p:cNvPr>
            <p:cNvGrpSpPr/>
            <p:nvPr/>
          </p:nvGrpSpPr>
          <p:grpSpPr>
            <a:xfrm>
              <a:off x="1799915" y="3144969"/>
              <a:ext cx="7100208" cy="760401"/>
              <a:chOff x="2637379" y="2523107"/>
              <a:chExt cx="6568169" cy="703422"/>
            </a:xfrm>
          </p:grpSpPr>
          <p:grpSp>
            <p:nvGrpSpPr>
              <p:cNvPr id="27" name="组合 64">
                <a:extLst>
                  <a:ext uri="{FF2B5EF4-FFF2-40B4-BE49-F238E27FC236}">
                    <a16:creationId xmlns:a16="http://schemas.microsoft.com/office/drawing/2014/main" id="{FF323B16-DF26-C81F-B456-9B1B7D9DD84C}"/>
                  </a:ext>
                </a:extLst>
              </p:cNvPr>
              <p:cNvGrpSpPr/>
              <p:nvPr/>
            </p:nvGrpSpPr>
            <p:grpSpPr>
              <a:xfrm>
                <a:off x="2637379" y="2523107"/>
                <a:ext cx="6568169" cy="703422"/>
                <a:chOff x="2582348" y="2932901"/>
                <a:chExt cx="6568169" cy="703422"/>
              </a:xfrm>
            </p:grpSpPr>
            <p:sp>
              <p:nvSpPr>
                <p:cNvPr id="29" name="矩形 66">
                  <a:extLst>
                    <a:ext uri="{FF2B5EF4-FFF2-40B4-BE49-F238E27FC236}">
                      <a16:creationId xmlns:a16="http://schemas.microsoft.com/office/drawing/2014/main" id="{C5C97299-491A-3F9A-E491-D9E2736BB306}"/>
                    </a:ext>
                  </a:extLst>
                </p:cNvPr>
                <p:cNvSpPr/>
                <p:nvPr/>
              </p:nvSpPr>
              <p:spPr>
                <a:xfrm>
                  <a:off x="2582348" y="2940147"/>
                  <a:ext cx="6568169" cy="688033"/>
                </a:xfrm>
                <a:prstGeom prst="rect">
                  <a:avLst/>
                </a:prstGeom>
                <a:noFill/>
                <a:ln>
                  <a:solidFill>
                    <a:srgbClr val="92D0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30" name="矩形 6">
                  <a:extLst>
                    <a:ext uri="{FF2B5EF4-FFF2-40B4-BE49-F238E27FC236}">
                      <a16:creationId xmlns:a16="http://schemas.microsoft.com/office/drawing/2014/main" id="{66705183-8CE0-8C33-83D1-CE7D1AE7474D}"/>
                    </a:ext>
                  </a:extLst>
                </p:cNvPr>
                <p:cNvSpPr/>
                <p:nvPr/>
              </p:nvSpPr>
              <p:spPr>
                <a:xfrm>
                  <a:off x="2582350" y="2932901"/>
                  <a:ext cx="1243660" cy="703422"/>
                </a:xfrm>
                <a:custGeom>
                  <a:avLst/>
                  <a:gdLst>
                    <a:gd name="connsiteX0" fmla="*/ 0 w 685800"/>
                    <a:gd name="connsiteY0" fmla="*/ 0 h 685800"/>
                    <a:gd name="connsiteX1" fmla="*/ 685800 w 685800"/>
                    <a:gd name="connsiteY1" fmla="*/ 0 h 685800"/>
                    <a:gd name="connsiteX2" fmla="*/ 685800 w 685800"/>
                    <a:gd name="connsiteY2" fmla="*/ 685800 h 685800"/>
                    <a:gd name="connsiteX3" fmla="*/ 0 w 685800"/>
                    <a:gd name="connsiteY3" fmla="*/ 685800 h 685800"/>
                    <a:gd name="connsiteX4" fmla="*/ 0 w 685800"/>
                    <a:gd name="connsiteY4" fmla="*/ 0 h 685800"/>
                    <a:gd name="connsiteX0-1" fmla="*/ 0 w 685800"/>
                    <a:gd name="connsiteY0-2" fmla="*/ 0 h 685800"/>
                    <a:gd name="connsiteX1-3" fmla="*/ 685800 w 685800"/>
                    <a:gd name="connsiteY1-4" fmla="*/ 0 h 685800"/>
                    <a:gd name="connsiteX2-5" fmla="*/ 676275 w 685800"/>
                    <a:gd name="connsiteY2-6" fmla="*/ 6350 h 685800"/>
                    <a:gd name="connsiteX3-7" fmla="*/ 685800 w 685800"/>
                    <a:gd name="connsiteY3-8" fmla="*/ 685800 h 685800"/>
                    <a:gd name="connsiteX4-9" fmla="*/ 0 w 685800"/>
                    <a:gd name="connsiteY4-10" fmla="*/ 685800 h 685800"/>
                    <a:gd name="connsiteX5" fmla="*/ 0 w 685800"/>
                    <a:gd name="connsiteY5" fmla="*/ 0 h 685800"/>
                    <a:gd name="connsiteX0-11" fmla="*/ 0 w 688975"/>
                    <a:gd name="connsiteY0-12" fmla="*/ 0 h 685800"/>
                    <a:gd name="connsiteX1-13" fmla="*/ 685800 w 688975"/>
                    <a:gd name="connsiteY1-14" fmla="*/ 0 h 685800"/>
                    <a:gd name="connsiteX2-15" fmla="*/ 688975 w 688975"/>
                    <a:gd name="connsiteY2-16" fmla="*/ 298450 h 685800"/>
                    <a:gd name="connsiteX3-17" fmla="*/ 685800 w 688975"/>
                    <a:gd name="connsiteY3-18" fmla="*/ 685800 h 685800"/>
                    <a:gd name="connsiteX4-19" fmla="*/ 0 w 688975"/>
                    <a:gd name="connsiteY4-20" fmla="*/ 685800 h 685800"/>
                    <a:gd name="connsiteX5-21" fmla="*/ 0 w 688975"/>
                    <a:gd name="connsiteY5-22" fmla="*/ 0 h 685800"/>
                    <a:gd name="connsiteX0-23" fmla="*/ 0 w 737550"/>
                    <a:gd name="connsiteY0-24" fmla="*/ 0 h 685800"/>
                    <a:gd name="connsiteX1-25" fmla="*/ 685800 w 737550"/>
                    <a:gd name="connsiteY1-26" fmla="*/ 0 h 685800"/>
                    <a:gd name="connsiteX2-27" fmla="*/ 688975 w 737550"/>
                    <a:gd name="connsiteY2-28" fmla="*/ 282575 h 685800"/>
                    <a:gd name="connsiteX3-29" fmla="*/ 688975 w 737550"/>
                    <a:gd name="connsiteY3-30" fmla="*/ 298450 h 685800"/>
                    <a:gd name="connsiteX4-31" fmla="*/ 685800 w 737550"/>
                    <a:gd name="connsiteY4-32" fmla="*/ 685800 h 685800"/>
                    <a:gd name="connsiteX5-33" fmla="*/ 0 w 737550"/>
                    <a:gd name="connsiteY5-34" fmla="*/ 685800 h 685800"/>
                    <a:gd name="connsiteX6" fmla="*/ 0 w 737550"/>
                    <a:gd name="connsiteY6" fmla="*/ 0 h 685800"/>
                    <a:gd name="connsiteX0-35" fmla="*/ 0 w 737550"/>
                    <a:gd name="connsiteY0-36" fmla="*/ 0 h 685800"/>
                    <a:gd name="connsiteX1-37" fmla="*/ 685800 w 737550"/>
                    <a:gd name="connsiteY1-38" fmla="*/ 0 h 685800"/>
                    <a:gd name="connsiteX2-39" fmla="*/ 688975 w 737550"/>
                    <a:gd name="connsiteY2-40" fmla="*/ 282575 h 685800"/>
                    <a:gd name="connsiteX3-41" fmla="*/ 688975 w 737550"/>
                    <a:gd name="connsiteY3-42" fmla="*/ 298450 h 685800"/>
                    <a:gd name="connsiteX4-43" fmla="*/ 688974 w 737550"/>
                    <a:gd name="connsiteY4-44" fmla="*/ 292100 h 685800"/>
                    <a:gd name="connsiteX5-45" fmla="*/ 685800 w 737550"/>
                    <a:gd name="connsiteY5-46" fmla="*/ 685800 h 685800"/>
                    <a:gd name="connsiteX6-47" fmla="*/ 0 w 737550"/>
                    <a:gd name="connsiteY6-48" fmla="*/ 685800 h 685800"/>
                    <a:gd name="connsiteX7" fmla="*/ 0 w 737550"/>
                    <a:gd name="connsiteY7" fmla="*/ 0 h 685800"/>
                    <a:gd name="connsiteX0-49" fmla="*/ 0 w 740217"/>
                    <a:gd name="connsiteY0-50" fmla="*/ 0 h 685800"/>
                    <a:gd name="connsiteX1-51" fmla="*/ 685800 w 740217"/>
                    <a:gd name="connsiteY1-52" fmla="*/ 0 h 685800"/>
                    <a:gd name="connsiteX2-53" fmla="*/ 688975 w 740217"/>
                    <a:gd name="connsiteY2-54" fmla="*/ 282575 h 685800"/>
                    <a:gd name="connsiteX3-55" fmla="*/ 688975 w 740217"/>
                    <a:gd name="connsiteY3-56" fmla="*/ 298450 h 685800"/>
                    <a:gd name="connsiteX4-57" fmla="*/ 698499 w 740217"/>
                    <a:gd name="connsiteY4-58" fmla="*/ 396875 h 685800"/>
                    <a:gd name="connsiteX5-59" fmla="*/ 685800 w 740217"/>
                    <a:gd name="connsiteY5-60" fmla="*/ 685800 h 685800"/>
                    <a:gd name="connsiteX6-61" fmla="*/ 0 w 740217"/>
                    <a:gd name="connsiteY6-62" fmla="*/ 685800 h 685800"/>
                    <a:gd name="connsiteX7-63" fmla="*/ 0 w 740217"/>
                    <a:gd name="connsiteY7-64" fmla="*/ 0 h 685800"/>
                    <a:gd name="connsiteX0-65" fmla="*/ 0 w 860425"/>
                    <a:gd name="connsiteY0-66" fmla="*/ 0 h 685800"/>
                    <a:gd name="connsiteX1-67" fmla="*/ 685800 w 860425"/>
                    <a:gd name="connsiteY1-68" fmla="*/ 0 h 685800"/>
                    <a:gd name="connsiteX2-69" fmla="*/ 688975 w 860425"/>
                    <a:gd name="connsiteY2-70" fmla="*/ 282575 h 685800"/>
                    <a:gd name="connsiteX3-71" fmla="*/ 860425 w 860425"/>
                    <a:gd name="connsiteY3-72" fmla="*/ 314325 h 685800"/>
                    <a:gd name="connsiteX4-73" fmla="*/ 698499 w 860425"/>
                    <a:gd name="connsiteY4-74" fmla="*/ 396875 h 685800"/>
                    <a:gd name="connsiteX5-75" fmla="*/ 685800 w 860425"/>
                    <a:gd name="connsiteY5-76" fmla="*/ 685800 h 685800"/>
                    <a:gd name="connsiteX6-77" fmla="*/ 0 w 860425"/>
                    <a:gd name="connsiteY6-78" fmla="*/ 685800 h 685800"/>
                    <a:gd name="connsiteX7-79" fmla="*/ 0 w 860425"/>
                    <a:gd name="connsiteY7-80" fmla="*/ 0 h 685800"/>
                    <a:gd name="connsiteX0-81" fmla="*/ 0 w 927100"/>
                    <a:gd name="connsiteY0-82" fmla="*/ 0 h 685800"/>
                    <a:gd name="connsiteX1-83" fmla="*/ 685800 w 927100"/>
                    <a:gd name="connsiteY1-84" fmla="*/ 0 h 685800"/>
                    <a:gd name="connsiteX2-85" fmla="*/ 688975 w 927100"/>
                    <a:gd name="connsiteY2-86" fmla="*/ 282575 h 685800"/>
                    <a:gd name="connsiteX3-87" fmla="*/ 927100 w 927100"/>
                    <a:gd name="connsiteY3-88" fmla="*/ 307975 h 685800"/>
                    <a:gd name="connsiteX4-89" fmla="*/ 698499 w 927100"/>
                    <a:gd name="connsiteY4-90" fmla="*/ 396875 h 685800"/>
                    <a:gd name="connsiteX5-91" fmla="*/ 685800 w 927100"/>
                    <a:gd name="connsiteY5-92" fmla="*/ 685800 h 685800"/>
                    <a:gd name="connsiteX6-93" fmla="*/ 0 w 927100"/>
                    <a:gd name="connsiteY6-94" fmla="*/ 685800 h 685800"/>
                    <a:gd name="connsiteX7-95" fmla="*/ 0 w 927100"/>
                    <a:gd name="connsiteY7-96" fmla="*/ 0 h 685800"/>
                    <a:gd name="connsiteX0-97" fmla="*/ 0 w 927100"/>
                    <a:gd name="connsiteY0-98" fmla="*/ 0 h 685800"/>
                    <a:gd name="connsiteX1-99" fmla="*/ 685800 w 927100"/>
                    <a:gd name="connsiteY1-100" fmla="*/ 0 h 685800"/>
                    <a:gd name="connsiteX2-101" fmla="*/ 688975 w 927100"/>
                    <a:gd name="connsiteY2-102" fmla="*/ 282575 h 685800"/>
                    <a:gd name="connsiteX3-103" fmla="*/ 927100 w 927100"/>
                    <a:gd name="connsiteY3-104" fmla="*/ 307975 h 685800"/>
                    <a:gd name="connsiteX4-105" fmla="*/ 698499 w 927100"/>
                    <a:gd name="connsiteY4-106" fmla="*/ 396875 h 685800"/>
                    <a:gd name="connsiteX5-107" fmla="*/ 685800 w 927100"/>
                    <a:gd name="connsiteY5-108" fmla="*/ 685800 h 685800"/>
                    <a:gd name="connsiteX6-109" fmla="*/ 0 w 927100"/>
                    <a:gd name="connsiteY6-110" fmla="*/ 685800 h 685800"/>
                    <a:gd name="connsiteX7-111" fmla="*/ 0 w 927100"/>
                    <a:gd name="connsiteY7-112" fmla="*/ 0 h 685800"/>
                    <a:gd name="connsiteX0-113" fmla="*/ 0 w 927100"/>
                    <a:gd name="connsiteY0-114" fmla="*/ 0 h 685800"/>
                    <a:gd name="connsiteX1-115" fmla="*/ 685800 w 927100"/>
                    <a:gd name="connsiteY1-116" fmla="*/ 0 h 685800"/>
                    <a:gd name="connsiteX2-117" fmla="*/ 688975 w 927100"/>
                    <a:gd name="connsiteY2-118" fmla="*/ 282575 h 685800"/>
                    <a:gd name="connsiteX3-119" fmla="*/ 927100 w 927100"/>
                    <a:gd name="connsiteY3-120" fmla="*/ 307975 h 685800"/>
                    <a:gd name="connsiteX4-121" fmla="*/ 698499 w 927100"/>
                    <a:gd name="connsiteY4-122" fmla="*/ 396875 h 685800"/>
                    <a:gd name="connsiteX5-123" fmla="*/ 685800 w 927100"/>
                    <a:gd name="connsiteY5-124" fmla="*/ 685800 h 685800"/>
                    <a:gd name="connsiteX6-125" fmla="*/ 0 w 927100"/>
                    <a:gd name="connsiteY6-126" fmla="*/ 685800 h 685800"/>
                    <a:gd name="connsiteX7-127" fmla="*/ 0 w 927100"/>
                    <a:gd name="connsiteY7-128" fmla="*/ 0 h 685800"/>
                    <a:gd name="connsiteX0-129" fmla="*/ 0 w 927100"/>
                    <a:gd name="connsiteY0-130" fmla="*/ 117 h 685917"/>
                    <a:gd name="connsiteX1-131" fmla="*/ 685800 w 927100"/>
                    <a:gd name="connsiteY1-132" fmla="*/ 117 h 685917"/>
                    <a:gd name="connsiteX2-133" fmla="*/ 688975 w 927100"/>
                    <a:gd name="connsiteY2-134" fmla="*/ 282692 h 685917"/>
                    <a:gd name="connsiteX3-135" fmla="*/ 927100 w 927100"/>
                    <a:gd name="connsiteY3-136" fmla="*/ 308092 h 685917"/>
                    <a:gd name="connsiteX4-137" fmla="*/ 698499 w 927100"/>
                    <a:gd name="connsiteY4-138" fmla="*/ 396992 h 685917"/>
                    <a:gd name="connsiteX5-139" fmla="*/ 685800 w 927100"/>
                    <a:gd name="connsiteY5-140" fmla="*/ 685917 h 685917"/>
                    <a:gd name="connsiteX6-141" fmla="*/ 0 w 927100"/>
                    <a:gd name="connsiteY6-142" fmla="*/ 685917 h 685917"/>
                    <a:gd name="connsiteX7-143" fmla="*/ 0 w 927100"/>
                    <a:gd name="connsiteY7-144" fmla="*/ 117 h 685917"/>
                    <a:gd name="connsiteX0-145" fmla="*/ 0 w 927100"/>
                    <a:gd name="connsiteY0-146" fmla="*/ 117 h 685917"/>
                    <a:gd name="connsiteX1-147" fmla="*/ 685800 w 927100"/>
                    <a:gd name="connsiteY1-148" fmla="*/ 117 h 685917"/>
                    <a:gd name="connsiteX2-149" fmla="*/ 688975 w 927100"/>
                    <a:gd name="connsiteY2-150" fmla="*/ 282692 h 685917"/>
                    <a:gd name="connsiteX3-151" fmla="*/ 927100 w 927100"/>
                    <a:gd name="connsiteY3-152" fmla="*/ 308092 h 685917"/>
                    <a:gd name="connsiteX4-153" fmla="*/ 698499 w 927100"/>
                    <a:gd name="connsiteY4-154" fmla="*/ 396992 h 685917"/>
                    <a:gd name="connsiteX5-155" fmla="*/ 685800 w 927100"/>
                    <a:gd name="connsiteY5-156" fmla="*/ 685917 h 685917"/>
                    <a:gd name="connsiteX6-157" fmla="*/ 0 w 927100"/>
                    <a:gd name="connsiteY6-158" fmla="*/ 685917 h 685917"/>
                    <a:gd name="connsiteX7-159" fmla="*/ 0 w 927100"/>
                    <a:gd name="connsiteY7-160" fmla="*/ 117 h 685917"/>
                    <a:gd name="connsiteX0-161" fmla="*/ 0 w 927100"/>
                    <a:gd name="connsiteY0-162" fmla="*/ 117 h 686051"/>
                    <a:gd name="connsiteX1-163" fmla="*/ 685800 w 927100"/>
                    <a:gd name="connsiteY1-164" fmla="*/ 117 h 686051"/>
                    <a:gd name="connsiteX2-165" fmla="*/ 688975 w 927100"/>
                    <a:gd name="connsiteY2-166" fmla="*/ 282692 h 686051"/>
                    <a:gd name="connsiteX3-167" fmla="*/ 927100 w 927100"/>
                    <a:gd name="connsiteY3-168" fmla="*/ 308092 h 686051"/>
                    <a:gd name="connsiteX4-169" fmla="*/ 698499 w 927100"/>
                    <a:gd name="connsiteY4-170" fmla="*/ 396992 h 686051"/>
                    <a:gd name="connsiteX5-171" fmla="*/ 685800 w 927100"/>
                    <a:gd name="connsiteY5-172" fmla="*/ 685917 h 686051"/>
                    <a:gd name="connsiteX6-173" fmla="*/ 0 w 927100"/>
                    <a:gd name="connsiteY6-174" fmla="*/ 685917 h 686051"/>
                    <a:gd name="connsiteX7-175" fmla="*/ 0 w 927100"/>
                    <a:gd name="connsiteY7-176" fmla="*/ 117 h 686051"/>
                    <a:gd name="connsiteX0-177" fmla="*/ 0 w 927100"/>
                    <a:gd name="connsiteY0-178" fmla="*/ 117 h 686051"/>
                    <a:gd name="connsiteX1-179" fmla="*/ 685800 w 927100"/>
                    <a:gd name="connsiteY1-180" fmla="*/ 117 h 686051"/>
                    <a:gd name="connsiteX2-181" fmla="*/ 688975 w 927100"/>
                    <a:gd name="connsiteY2-182" fmla="*/ 282692 h 686051"/>
                    <a:gd name="connsiteX3-183" fmla="*/ 927100 w 927100"/>
                    <a:gd name="connsiteY3-184" fmla="*/ 308092 h 686051"/>
                    <a:gd name="connsiteX4-185" fmla="*/ 698499 w 927100"/>
                    <a:gd name="connsiteY4-186" fmla="*/ 396992 h 686051"/>
                    <a:gd name="connsiteX5-187" fmla="*/ 685800 w 927100"/>
                    <a:gd name="connsiteY5-188" fmla="*/ 685917 h 686051"/>
                    <a:gd name="connsiteX6-189" fmla="*/ 0 w 927100"/>
                    <a:gd name="connsiteY6-190" fmla="*/ 685917 h 686051"/>
                    <a:gd name="connsiteX7-191" fmla="*/ 0 w 927100"/>
                    <a:gd name="connsiteY7-192" fmla="*/ 117 h 686051"/>
                    <a:gd name="connsiteX0-193" fmla="*/ 0 w 927100"/>
                    <a:gd name="connsiteY0-194" fmla="*/ 117 h 686052"/>
                    <a:gd name="connsiteX1-195" fmla="*/ 685800 w 927100"/>
                    <a:gd name="connsiteY1-196" fmla="*/ 117 h 686052"/>
                    <a:gd name="connsiteX2-197" fmla="*/ 688975 w 927100"/>
                    <a:gd name="connsiteY2-198" fmla="*/ 282692 h 686052"/>
                    <a:gd name="connsiteX3-199" fmla="*/ 927100 w 927100"/>
                    <a:gd name="connsiteY3-200" fmla="*/ 308092 h 686052"/>
                    <a:gd name="connsiteX4-201" fmla="*/ 685799 w 927100"/>
                    <a:gd name="connsiteY4-202" fmla="*/ 400167 h 686052"/>
                    <a:gd name="connsiteX5-203" fmla="*/ 685800 w 927100"/>
                    <a:gd name="connsiteY5-204" fmla="*/ 685917 h 686052"/>
                    <a:gd name="connsiteX6-205" fmla="*/ 0 w 927100"/>
                    <a:gd name="connsiteY6-206" fmla="*/ 685917 h 686052"/>
                    <a:gd name="connsiteX7-207" fmla="*/ 0 w 927100"/>
                    <a:gd name="connsiteY7-208" fmla="*/ 117 h 686052"/>
                    <a:gd name="connsiteX0-209" fmla="*/ 0 w 860425"/>
                    <a:gd name="connsiteY0-210" fmla="*/ 117 h 686052"/>
                    <a:gd name="connsiteX1-211" fmla="*/ 685800 w 860425"/>
                    <a:gd name="connsiteY1-212" fmla="*/ 117 h 686052"/>
                    <a:gd name="connsiteX2-213" fmla="*/ 688975 w 860425"/>
                    <a:gd name="connsiteY2-214" fmla="*/ 282692 h 686052"/>
                    <a:gd name="connsiteX3-215" fmla="*/ 860425 w 860425"/>
                    <a:gd name="connsiteY3-216" fmla="*/ 336667 h 686052"/>
                    <a:gd name="connsiteX4-217" fmla="*/ 685799 w 860425"/>
                    <a:gd name="connsiteY4-218" fmla="*/ 400167 h 686052"/>
                    <a:gd name="connsiteX5-219" fmla="*/ 685800 w 860425"/>
                    <a:gd name="connsiteY5-220" fmla="*/ 685917 h 686052"/>
                    <a:gd name="connsiteX6-221" fmla="*/ 0 w 860425"/>
                    <a:gd name="connsiteY6-222" fmla="*/ 685917 h 686052"/>
                    <a:gd name="connsiteX7-223" fmla="*/ 0 w 860425"/>
                    <a:gd name="connsiteY7-224" fmla="*/ 117 h 686052"/>
                    <a:gd name="connsiteX0-225" fmla="*/ 0 w 860425"/>
                    <a:gd name="connsiteY0-226" fmla="*/ 130 h 686065"/>
                    <a:gd name="connsiteX1-227" fmla="*/ 685800 w 860425"/>
                    <a:gd name="connsiteY1-228" fmla="*/ 130 h 686065"/>
                    <a:gd name="connsiteX2-229" fmla="*/ 682625 w 860425"/>
                    <a:gd name="connsiteY2-230" fmla="*/ 254130 h 686065"/>
                    <a:gd name="connsiteX3-231" fmla="*/ 860425 w 860425"/>
                    <a:gd name="connsiteY3-232" fmla="*/ 336680 h 686065"/>
                    <a:gd name="connsiteX4-233" fmla="*/ 685799 w 860425"/>
                    <a:gd name="connsiteY4-234" fmla="*/ 400180 h 686065"/>
                    <a:gd name="connsiteX5-235" fmla="*/ 685800 w 860425"/>
                    <a:gd name="connsiteY5-236" fmla="*/ 685930 h 686065"/>
                    <a:gd name="connsiteX6-237" fmla="*/ 0 w 860425"/>
                    <a:gd name="connsiteY6-238" fmla="*/ 685930 h 686065"/>
                    <a:gd name="connsiteX7-239" fmla="*/ 0 w 860425"/>
                    <a:gd name="connsiteY7-240" fmla="*/ 130 h 686065"/>
                    <a:gd name="connsiteX0-241" fmla="*/ 0 w 860425"/>
                    <a:gd name="connsiteY0-242" fmla="*/ 130 h 686078"/>
                    <a:gd name="connsiteX1-243" fmla="*/ 685800 w 860425"/>
                    <a:gd name="connsiteY1-244" fmla="*/ 130 h 686078"/>
                    <a:gd name="connsiteX2-245" fmla="*/ 682625 w 860425"/>
                    <a:gd name="connsiteY2-246" fmla="*/ 254130 h 686078"/>
                    <a:gd name="connsiteX3-247" fmla="*/ 860425 w 860425"/>
                    <a:gd name="connsiteY3-248" fmla="*/ 336680 h 686078"/>
                    <a:gd name="connsiteX4-249" fmla="*/ 682624 w 860425"/>
                    <a:gd name="connsiteY4-250" fmla="*/ 425580 h 686078"/>
                    <a:gd name="connsiteX5-251" fmla="*/ 685800 w 860425"/>
                    <a:gd name="connsiteY5-252" fmla="*/ 685930 h 686078"/>
                    <a:gd name="connsiteX6-253" fmla="*/ 0 w 860425"/>
                    <a:gd name="connsiteY6-254" fmla="*/ 685930 h 686078"/>
                    <a:gd name="connsiteX7-255" fmla="*/ 0 w 860425"/>
                    <a:gd name="connsiteY7-256" fmla="*/ 130 h 686078"/>
                    <a:gd name="connsiteX0-257" fmla="*/ 0 w 860425"/>
                    <a:gd name="connsiteY0-258" fmla="*/ 130 h 686078"/>
                    <a:gd name="connsiteX1-259" fmla="*/ 685800 w 860425"/>
                    <a:gd name="connsiteY1-260" fmla="*/ 130 h 686078"/>
                    <a:gd name="connsiteX2-261" fmla="*/ 688975 w 860425"/>
                    <a:gd name="connsiteY2-262" fmla="*/ 254130 h 686078"/>
                    <a:gd name="connsiteX3-263" fmla="*/ 860425 w 860425"/>
                    <a:gd name="connsiteY3-264" fmla="*/ 336680 h 686078"/>
                    <a:gd name="connsiteX4-265" fmla="*/ 682624 w 860425"/>
                    <a:gd name="connsiteY4-266" fmla="*/ 425580 h 686078"/>
                    <a:gd name="connsiteX5-267" fmla="*/ 685800 w 860425"/>
                    <a:gd name="connsiteY5-268" fmla="*/ 685930 h 686078"/>
                    <a:gd name="connsiteX6-269" fmla="*/ 0 w 860425"/>
                    <a:gd name="connsiteY6-270" fmla="*/ 685930 h 686078"/>
                    <a:gd name="connsiteX7-271" fmla="*/ 0 w 860425"/>
                    <a:gd name="connsiteY7-272" fmla="*/ 130 h 686078"/>
                    <a:gd name="connsiteX0-273" fmla="*/ 0 w 854075"/>
                    <a:gd name="connsiteY0-274" fmla="*/ 130 h 686078"/>
                    <a:gd name="connsiteX1-275" fmla="*/ 685800 w 854075"/>
                    <a:gd name="connsiteY1-276" fmla="*/ 130 h 686078"/>
                    <a:gd name="connsiteX2-277" fmla="*/ 688975 w 854075"/>
                    <a:gd name="connsiteY2-278" fmla="*/ 254130 h 686078"/>
                    <a:gd name="connsiteX3-279" fmla="*/ 854075 w 854075"/>
                    <a:gd name="connsiteY3-280" fmla="*/ 349380 h 686078"/>
                    <a:gd name="connsiteX4-281" fmla="*/ 682624 w 854075"/>
                    <a:gd name="connsiteY4-282" fmla="*/ 425580 h 686078"/>
                    <a:gd name="connsiteX5-283" fmla="*/ 685800 w 854075"/>
                    <a:gd name="connsiteY5-284" fmla="*/ 685930 h 686078"/>
                    <a:gd name="connsiteX6-285" fmla="*/ 0 w 854075"/>
                    <a:gd name="connsiteY6-286" fmla="*/ 685930 h 686078"/>
                    <a:gd name="connsiteX7-287" fmla="*/ 0 w 854075"/>
                    <a:gd name="connsiteY7-288" fmla="*/ 130 h 686078"/>
                    <a:gd name="connsiteX0-289" fmla="*/ 0 w 854075"/>
                    <a:gd name="connsiteY0-290" fmla="*/ 130 h 686079"/>
                    <a:gd name="connsiteX1-291" fmla="*/ 685800 w 854075"/>
                    <a:gd name="connsiteY1-292" fmla="*/ 130 h 686079"/>
                    <a:gd name="connsiteX2-293" fmla="*/ 688975 w 854075"/>
                    <a:gd name="connsiteY2-294" fmla="*/ 254130 h 686079"/>
                    <a:gd name="connsiteX3-295" fmla="*/ 854075 w 854075"/>
                    <a:gd name="connsiteY3-296" fmla="*/ 349380 h 686079"/>
                    <a:gd name="connsiteX4-297" fmla="*/ 688974 w 854075"/>
                    <a:gd name="connsiteY4-298" fmla="*/ 428755 h 686079"/>
                    <a:gd name="connsiteX5-299" fmla="*/ 685800 w 854075"/>
                    <a:gd name="connsiteY5-300" fmla="*/ 685930 h 686079"/>
                    <a:gd name="connsiteX6-301" fmla="*/ 0 w 854075"/>
                    <a:gd name="connsiteY6-302" fmla="*/ 685930 h 686079"/>
                    <a:gd name="connsiteX7-303" fmla="*/ 0 w 854075"/>
                    <a:gd name="connsiteY7-304" fmla="*/ 130 h 686079"/>
                    <a:gd name="connsiteX0-305" fmla="*/ 0 w 844550"/>
                    <a:gd name="connsiteY0-306" fmla="*/ 130 h 686079"/>
                    <a:gd name="connsiteX1-307" fmla="*/ 685800 w 844550"/>
                    <a:gd name="connsiteY1-308" fmla="*/ 130 h 686079"/>
                    <a:gd name="connsiteX2-309" fmla="*/ 688975 w 844550"/>
                    <a:gd name="connsiteY2-310" fmla="*/ 254130 h 686079"/>
                    <a:gd name="connsiteX3-311" fmla="*/ 844550 w 844550"/>
                    <a:gd name="connsiteY3-312" fmla="*/ 336680 h 686079"/>
                    <a:gd name="connsiteX4-313" fmla="*/ 688974 w 844550"/>
                    <a:gd name="connsiteY4-314" fmla="*/ 428755 h 686079"/>
                    <a:gd name="connsiteX5-315" fmla="*/ 685800 w 844550"/>
                    <a:gd name="connsiteY5-316" fmla="*/ 685930 h 686079"/>
                    <a:gd name="connsiteX6-317" fmla="*/ 0 w 844550"/>
                    <a:gd name="connsiteY6-318" fmla="*/ 685930 h 686079"/>
                    <a:gd name="connsiteX7-319" fmla="*/ 0 w 844550"/>
                    <a:gd name="connsiteY7-320" fmla="*/ 130 h 6860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  <a:cxn ang="0">
                      <a:pos x="connsiteX6-47" y="connsiteY6-48"/>
                    </a:cxn>
                    <a:cxn ang="0">
                      <a:pos x="connsiteX7-63" y="connsiteY7-64"/>
                    </a:cxn>
                  </a:cxnLst>
                  <a:rect l="l" t="t" r="r" b="b"/>
                  <a:pathLst>
                    <a:path w="844550" h="686079">
                      <a:moveTo>
                        <a:pt x="0" y="130"/>
                      </a:moveTo>
                      <a:lnTo>
                        <a:pt x="685800" y="130"/>
                      </a:lnTo>
                      <a:cubicBezTo>
                        <a:pt x="683154" y="-6749"/>
                        <a:pt x="688446" y="261538"/>
                        <a:pt x="688975" y="254130"/>
                      </a:cubicBezTo>
                      <a:cubicBezTo>
                        <a:pt x="692679" y="262597"/>
                        <a:pt x="844550" y="335093"/>
                        <a:pt x="844550" y="336680"/>
                      </a:cubicBezTo>
                      <a:cubicBezTo>
                        <a:pt x="844550" y="338267"/>
                        <a:pt x="689503" y="427697"/>
                        <a:pt x="688974" y="428755"/>
                      </a:cubicBezTo>
                      <a:cubicBezTo>
                        <a:pt x="691620" y="423463"/>
                        <a:pt x="686329" y="693338"/>
                        <a:pt x="685800" y="685930"/>
                      </a:cubicBezTo>
                      <a:lnTo>
                        <a:pt x="0" y="6859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rgbClr val="92D0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31" name="内容占位符 1">
                  <a:extLst>
                    <a:ext uri="{FF2B5EF4-FFF2-40B4-BE49-F238E27FC236}">
                      <a16:creationId xmlns:a16="http://schemas.microsoft.com/office/drawing/2014/main" id="{CBFA9FBD-B3E9-9328-339D-256819A77502}"/>
                    </a:ext>
                  </a:extLst>
                </p:cNvPr>
                <p:cNvSpPr txBox="1"/>
                <p:nvPr/>
              </p:nvSpPr>
              <p:spPr>
                <a:xfrm>
                  <a:off x="2938133" y="2939692"/>
                  <a:ext cx="688000" cy="688033"/>
                </a:xfrm>
                <a:prstGeom prst="rect">
                  <a:avLst/>
                </a:prstGeom>
                <a:effectLst/>
              </p:spPr>
              <p:txBody>
                <a:bodyPr vert="horz" lIns="180000" tIns="180000" rIns="72000" bIns="45720" rtlCol="0">
                  <a:norm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Tx/>
                    <a:buNone/>
                    <a:defRPr sz="2800" kern="1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kumimoji="1" lang="zh-CN" altLang="en-US" sz="3200">
                    <a:effectLst>
                      <a:outerShdw blurRad="50800" dist="38100" dir="2700000" algn="tl" rotWithShape="0">
                        <a:schemeClr val="accent6">
                          <a:lumMod val="75000"/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2" name="内容占位符 1">
                  <a:extLst>
                    <a:ext uri="{FF2B5EF4-FFF2-40B4-BE49-F238E27FC236}">
                      <a16:creationId xmlns:a16="http://schemas.microsoft.com/office/drawing/2014/main" id="{75C9D6F3-582F-10BF-4B44-D12583B92F01}"/>
                    </a:ext>
                  </a:extLst>
                </p:cNvPr>
                <p:cNvSpPr txBox="1"/>
                <p:nvPr/>
              </p:nvSpPr>
              <p:spPr>
                <a:xfrm>
                  <a:off x="2623368" y="3097570"/>
                  <a:ext cx="945333" cy="457200"/>
                </a:xfrm>
                <a:prstGeom prst="rect">
                  <a:avLst/>
                </a:prstGeom>
                <a:effectLst/>
              </p:spPr>
              <p:txBody>
                <a:bodyPr vert="horz" lIns="91440" tIns="45720" rIns="91440" bIns="45720" rtlCol="0">
                  <a:normAutofit fontScale="92500"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Tx/>
                    <a:buNone/>
                    <a:defRPr sz="2800" kern="1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</a:pPr>
                  <a:r>
                    <a:rPr lang="en-US" altLang="zh-CN" sz="24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PART</a:t>
                  </a:r>
                  <a:r>
                    <a:rPr lang="zh-CN" altLang="en-US" sz="24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 </a:t>
                  </a:r>
                  <a:r>
                    <a:rPr lang="en-US" altLang="zh-CN" sz="2400" b="1" dirty="0">
                      <a:solidFill>
                        <a:schemeClr val="bg1"/>
                      </a:solidFill>
                    </a:rPr>
                    <a:t>2</a:t>
                  </a:r>
                  <a:endParaRPr kumimoji="1" lang="zh-CN" altLang="en-US" sz="26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8" name="内容占位符 1">
                <a:extLst>
                  <a:ext uri="{FF2B5EF4-FFF2-40B4-BE49-F238E27FC236}">
                    <a16:creationId xmlns:a16="http://schemas.microsoft.com/office/drawing/2014/main" id="{8FBF20CC-BB0F-9378-1543-26BA3BA2C60A}"/>
                  </a:ext>
                </a:extLst>
              </p:cNvPr>
              <p:cNvSpPr txBox="1"/>
              <p:nvPr/>
            </p:nvSpPr>
            <p:spPr>
              <a:xfrm>
                <a:off x="3945777" y="2673738"/>
                <a:ext cx="4838129" cy="45720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800" kern="120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b="1" dirty="0" err="1">
                    <a:solidFill>
                      <a:schemeClr val="bg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rPr>
                  <a:t>NexaVM</a:t>
                </a:r>
                <a:r>
                  <a:rPr lang="en-US" altLang="zh-CN" sz="2400" b="1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 err="1">
                    <a:solidFill>
                      <a:schemeClr val="bg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rPr>
                  <a:t>nDesk</a:t>
                </a:r>
                <a:r>
                  <a:rPr lang="en-US" altLang="zh-CN" sz="2400" b="1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rPr>
                  <a:t> VDI Introduction</a:t>
                </a:r>
              </a:p>
            </p:txBody>
          </p:sp>
        </p:grpSp>
        <p:grpSp>
          <p:nvGrpSpPr>
            <p:cNvPr id="8" name="组合 6">
              <a:extLst>
                <a:ext uri="{FF2B5EF4-FFF2-40B4-BE49-F238E27FC236}">
                  <a16:creationId xmlns:a16="http://schemas.microsoft.com/office/drawing/2014/main" id="{29CDC9F3-B18E-5F78-6714-93196FD4AD6C}"/>
                </a:ext>
              </a:extLst>
            </p:cNvPr>
            <p:cNvGrpSpPr/>
            <p:nvPr/>
          </p:nvGrpSpPr>
          <p:grpSpPr>
            <a:xfrm>
              <a:off x="1799915" y="2033548"/>
              <a:ext cx="7100208" cy="760401"/>
              <a:chOff x="2637381" y="1414743"/>
              <a:chExt cx="6568169" cy="703422"/>
            </a:xfrm>
          </p:grpSpPr>
          <p:grpSp>
            <p:nvGrpSpPr>
              <p:cNvPr id="21" name="组合 58">
                <a:extLst>
                  <a:ext uri="{FF2B5EF4-FFF2-40B4-BE49-F238E27FC236}">
                    <a16:creationId xmlns:a16="http://schemas.microsoft.com/office/drawing/2014/main" id="{B943E620-332D-E085-96D1-734799BE2B28}"/>
                  </a:ext>
                </a:extLst>
              </p:cNvPr>
              <p:cNvGrpSpPr/>
              <p:nvPr/>
            </p:nvGrpSpPr>
            <p:grpSpPr>
              <a:xfrm>
                <a:off x="2637381" y="1414743"/>
                <a:ext cx="6568169" cy="703422"/>
                <a:chOff x="2582350" y="2932901"/>
                <a:chExt cx="6568169" cy="703422"/>
              </a:xfrm>
            </p:grpSpPr>
            <p:sp>
              <p:nvSpPr>
                <p:cNvPr id="23" name="矩形 60">
                  <a:extLst>
                    <a:ext uri="{FF2B5EF4-FFF2-40B4-BE49-F238E27FC236}">
                      <a16:creationId xmlns:a16="http://schemas.microsoft.com/office/drawing/2014/main" id="{21CC8A6E-2DF2-9715-6F75-6AD8CC4E4AFC}"/>
                    </a:ext>
                  </a:extLst>
                </p:cNvPr>
                <p:cNvSpPr/>
                <p:nvPr/>
              </p:nvSpPr>
              <p:spPr>
                <a:xfrm>
                  <a:off x="2582350" y="2940147"/>
                  <a:ext cx="6568169" cy="688033"/>
                </a:xfrm>
                <a:prstGeom prst="rect">
                  <a:avLst/>
                </a:prstGeom>
                <a:noFill/>
                <a:ln>
                  <a:solidFill>
                    <a:srgbClr val="E8503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24" name="矩形 6">
                  <a:extLst>
                    <a:ext uri="{FF2B5EF4-FFF2-40B4-BE49-F238E27FC236}">
                      <a16:creationId xmlns:a16="http://schemas.microsoft.com/office/drawing/2014/main" id="{E0C7F51B-3970-8B89-2E9D-458119721388}"/>
                    </a:ext>
                  </a:extLst>
                </p:cNvPr>
                <p:cNvSpPr/>
                <p:nvPr/>
              </p:nvSpPr>
              <p:spPr>
                <a:xfrm>
                  <a:off x="2582350" y="2932901"/>
                  <a:ext cx="1243660" cy="703422"/>
                </a:xfrm>
                <a:custGeom>
                  <a:avLst/>
                  <a:gdLst>
                    <a:gd name="connsiteX0" fmla="*/ 0 w 685800"/>
                    <a:gd name="connsiteY0" fmla="*/ 0 h 685800"/>
                    <a:gd name="connsiteX1" fmla="*/ 685800 w 685800"/>
                    <a:gd name="connsiteY1" fmla="*/ 0 h 685800"/>
                    <a:gd name="connsiteX2" fmla="*/ 685800 w 685800"/>
                    <a:gd name="connsiteY2" fmla="*/ 685800 h 685800"/>
                    <a:gd name="connsiteX3" fmla="*/ 0 w 685800"/>
                    <a:gd name="connsiteY3" fmla="*/ 685800 h 685800"/>
                    <a:gd name="connsiteX4" fmla="*/ 0 w 685800"/>
                    <a:gd name="connsiteY4" fmla="*/ 0 h 685800"/>
                    <a:gd name="connsiteX0-1" fmla="*/ 0 w 685800"/>
                    <a:gd name="connsiteY0-2" fmla="*/ 0 h 685800"/>
                    <a:gd name="connsiteX1-3" fmla="*/ 685800 w 685800"/>
                    <a:gd name="connsiteY1-4" fmla="*/ 0 h 685800"/>
                    <a:gd name="connsiteX2-5" fmla="*/ 676275 w 685800"/>
                    <a:gd name="connsiteY2-6" fmla="*/ 6350 h 685800"/>
                    <a:gd name="connsiteX3-7" fmla="*/ 685800 w 685800"/>
                    <a:gd name="connsiteY3-8" fmla="*/ 685800 h 685800"/>
                    <a:gd name="connsiteX4-9" fmla="*/ 0 w 685800"/>
                    <a:gd name="connsiteY4-10" fmla="*/ 685800 h 685800"/>
                    <a:gd name="connsiteX5" fmla="*/ 0 w 685800"/>
                    <a:gd name="connsiteY5" fmla="*/ 0 h 685800"/>
                    <a:gd name="connsiteX0-11" fmla="*/ 0 w 688975"/>
                    <a:gd name="connsiteY0-12" fmla="*/ 0 h 685800"/>
                    <a:gd name="connsiteX1-13" fmla="*/ 685800 w 688975"/>
                    <a:gd name="connsiteY1-14" fmla="*/ 0 h 685800"/>
                    <a:gd name="connsiteX2-15" fmla="*/ 688975 w 688975"/>
                    <a:gd name="connsiteY2-16" fmla="*/ 298450 h 685800"/>
                    <a:gd name="connsiteX3-17" fmla="*/ 685800 w 688975"/>
                    <a:gd name="connsiteY3-18" fmla="*/ 685800 h 685800"/>
                    <a:gd name="connsiteX4-19" fmla="*/ 0 w 688975"/>
                    <a:gd name="connsiteY4-20" fmla="*/ 685800 h 685800"/>
                    <a:gd name="connsiteX5-21" fmla="*/ 0 w 688975"/>
                    <a:gd name="connsiteY5-22" fmla="*/ 0 h 685800"/>
                    <a:gd name="connsiteX0-23" fmla="*/ 0 w 737550"/>
                    <a:gd name="connsiteY0-24" fmla="*/ 0 h 685800"/>
                    <a:gd name="connsiteX1-25" fmla="*/ 685800 w 737550"/>
                    <a:gd name="connsiteY1-26" fmla="*/ 0 h 685800"/>
                    <a:gd name="connsiteX2-27" fmla="*/ 688975 w 737550"/>
                    <a:gd name="connsiteY2-28" fmla="*/ 282575 h 685800"/>
                    <a:gd name="connsiteX3-29" fmla="*/ 688975 w 737550"/>
                    <a:gd name="connsiteY3-30" fmla="*/ 298450 h 685800"/>
                    <a:gd name="connsiteX4-31" fmla="*/ 685800 w 737550"/>
                    <a:gd name="connsiteY4-32" fmla="*/ 685800 h 685800"/>
                    <a:gd name="connsiteX5-33" fmla="*/ 0 w 737550"/>
                    <a:gd name="connsiteY5-34" fmla="*/ 685800 h 685800"/>
                    <a:gd name="connsiteX6" fmla="*/ 0 w 737550"/>
                    <a:gd name="connsiteY6" fmla="*/ 0 h 685800"/>
                    <a:gd name="connsiteX0-35" fmla="*/ 0 w 737550"/>
                    <a:gd name="connsiteY0-36" fmla="*/ 0 h 685800"/>
                    <a:gd name="connsiteX1-37" fmla="*/ 685800 w 737550"/>
                    <a:gd name="connsiteY1-38" fmla="*/ 0 h 685800"/>
                    <a:gd name="connsiteX2-39" fmla="*/ 688975 w 737550"/>
                    <a:gd name="connsiteY2-40" fmla="*/ 282575 h 685800"/>
                    <a:gd name="connsiteX3-41" fmla="*/ 688975 w 737550"/>
                    <a:gd name="connsiteY3-42" fmla="*/ 298450 h 685800"/>
                    <a:gd name="connsiteX4-43" fmla="*/ 688974 w 737550"/>
                    <a:gd name="connsiteY4-44" fmla="*/ 292100 h 685800"/>
                    <a:gd name="connsiteX5-45" fmla="*/ 685800 w 737550"/>
                    <a:gd name="connsiteY5-46" fmla="*/ 685800 h 685800"/>
                    <a:gd name="connsiteX6-47" fmla="*/ 0 w 737550"/>
                    <a:gd name="connsiteY6-48" fmla="*/ 685800 h 685800"/>
                    <a:gd name="connsiteX7" fmla="*/ 0 w 737550"/>
                    <a:gd name="connsiteY7" fmla="*/ 0 h 685800"/>
                    <a:gd name="connsiteX0-49" fmla="*/ 0 w 740217"/>
                    <a:gd name="connsiteY0-50" fmla="*/ 0 h 685800"/>
                    <a:gd name="connsiteX1-51" fmla="*/ 685800 w 740217"/>
                    <a:gd name="connsiteY1-52" fmla="*/ 0 h 685800"/>
                    <a:gd name="connsiteX2-53" fmla="*/ 688975 w 740217"/>
                    <a:gd name="connsiteY2-54" fmla="*/ 282575 h 685800"/>
                    <a:gd name="connsiteX3-55" fmla="*/ 688975 w 740217"/>
                    <a:gd name="connsiteY3-56" fmla="*/ 298450 h 685800"/>
                    <a:gd name="connsiteX4-57" fmla="*/ 698499 w 740217"/>
                    <a:gd name="connsiteY4-58" fmla="*/ 396875 h 685800"/>
                    <a:gd name="connsiteX5-59" fmla="*/ 685800 w 740217"/>
                    <a:gd name="connsiteY5-60" fmla="*/ 685800 h 685800"/>
                    <a:gd name="connsiteX6-61" fmla="*/ 0 w 740217"/>
                    <a:gd name="connsiteY6-62" fmla="*/ 685800 h 685800"/>
                    <a:gd name="connsiteX7-63" fmla="*/ 0 w 740217"/>
                    <a:gd name="connsiteY7-64" fmla="*/ 0 h 685800"/>
                    <a:gd name="connsiteX0-65" fmla="*/ 0 w 860425"/>
                    <a:gd name="connsiteY0-66" fmla="*/ 0 h 685800"/>
                    <a:gd name="connsiteX1-67" fmla="*/ 685800 w 860425"/>
                    <a:gd name="connsiteY1-68" fmla="*/ 0 h 685800"/>
                    <a:gd name="connsiteX2-69" fmla="*/ 688975 w 860425"/>
                    <a:gd name="connsiteY2-70" fmla="*/ 282575 h 685800"/>
                    <a:gd name="connsiteX3-71" fmla="*/ 860425 w 860425"/>
                    <a:gd name="connsiteY3-72" fmla="*/ 314325 h 685800"/>
                    <a:gd name="connsiteX4-73" fmla="*/ 698499 w 860425"/>
                    <a:gd name="connsiteY4-74" fmla="*/ 396875 h 685800"/>
                    <a:gd name="connsiteX5-75" fmla="*/ 685800 w 860425"/>
                    <a:gd name="connsiteY5-76" fmla="*/ 685800 h 685800"/>
                    <a:gd name="connsiteX6-77" fmla="*/ 0 w 860425"/>
                    <a:gd name="connsiteY6-78" fmla="*/ 685800 h 685800"/>
                    <a:gd name="connsiteX7-79" fmla="*/ 0 w 860425"/>
                    <a:gd name="connsiteY7-80" fmla="*/ 0 h 685800"/>
                    <a:gd name="connsiteX0-81" fmla="*/ 0 w 927100"/>
                    <a:gd name="connsiteY0-82" fmla="*/ 0 h 685800"/>
                    <a:gd name="connsiteX1-83" fmla="*/ 685800 w 927100"/>
                    <a:gd name="connsiteY1-84" fmla="*/ 0 h 685800"/>
                    <a:gd name="connsiteX2-85" fmla="*/ 688975 w 927100"/>
                    <a:gd name="connsiteY2-86" fmla="*/ 282575 h 685800"/>
                    <a:gd name="connsiteX3-87" fmla="*/ 927100 w 927100"/>
                    <a:gd name="connsiteY3-88" fmla="*/ 307975 h 685800"/>
                    <a:gd name="connsiteX4-89" fmla="*/ 698499 w 927100"/>
                    <a:gd name="connsiteY4-90" fmla="*/ 396875 h 685800"/>
                    <a:gd name="connsiteX5-91" fmla="*/ 685800 w 927100"/>
                    <a:gd name="connsiteY5-92" fmla="*/ 685800 h 685800"/>
                    <a:gd name="connsiteX6-93" fmla="*/ 0 w 927100"/>
                    <a:gd name="connsiteY6-94" fmla="*/ 685800 h 685800"/>
                    <a:gd name="connsiteX7-95" fmla="*/ 0 w 927100"/>
                    <a:gd name="connsiteY7-96" fmla="*/ 0 h 685800"/>
                    <a:gd name="connsiteX0-97" fmla="*/ 0 w 927100"/>
                    <a:gd name="connsiteY0-98" fmla="*/ 0 h 685800"/>
                    <a:gd name="connsiteX1-99" fmla="*/ 685800 w 927100"/>
                    <a:gd name="connsiteY1-100" fmla="*/ 0 h 685800"/>
                    <a:gd name="connsiteX2-101" fmla="*/ 688975 w 927100"/>
                    <a:gd name="connsiteY2-102" fmla="*/ 282575 h 685800"/>
                    <a:gd name="connsiteX3-103" fmla="*/ 927100 w 927100"/>
                    <a:gd name="connsiteY3-104" fmla="*/ 307975 h 685800"/>
                    <a:gd name="connsiteX4-105" fmla="*/ 698499 w 927100"/>
                    <a:gd name="connsiteY4-106" fmla="*/ 396875 h 685800"/>
                    <a:gd name="connsiteX5-107" fmla="*/ 685800 w 927100"/>
                    <a:gd name="connsiteY5-108" fmla="*/ 685800 h 685800"/>
                    <a:gd name="connsiteX6-109" fmla="*/ 0 w 927100"/>
                    <a:gd name="connsiteY6-110" fmla="*/ 685800 h 685800"/>
                    <a:gd name="connsiteX7-111" fmla="*/ 0 w 927100"/>
                    <a:gd name="connsiteY7-112" fmla="*/ 0 h 685800"/>
                    <a:gd name="connsiteX0-113" fmla="*/ 0 w 927100"/>
                    <a:gd name="connsiteY0-114" fmla="*/ 0 h 685800"/>
                    <a:gd name="connsiteX1-115" fmla="*/ 685800 w 927100"/>
                    <a:gd name="connsiteY1-116" fmla="*/ 0 h 685800"/>
                    <a:gd name="connsiteX2-117" fmla="*/ 688975 w 927100"/>
                    <a:gd name="connsiteY2-118" fmla="*/ 282575 h 685800"/>
                    <a:gd name="connsiteX3-119" fmla="*/ 927100 w 927100"/>
                    <a:gd name="connsiteY3-120" fmla="*/ 307975 h 685800"/>
                    <a:gd name="connsiteX4-121" fmla="*/ 698499 w 927100"/>
                    <a:gd name="connsiteY4-122" fmla="*/ 396875 h 685800"/>
                    <a:gd name="connsiteX5-123" fmla="*/ 685800 w 927100"/>
                    <a:gd name="connsiteY5-124" fmla="*/ 685800 h 685800"/>
                    <a:gd name="connsiteX6-125" fmla="*/ 0 w 927100"/>
                    <a:gd name="connsiteY6-126" fmla="*/ 685800 h 685800"/>
                    <a:gd name="connsiteX7-127" fmla="*/ 0 w 927100"/>
                    <a:gd name="connsiteY7-128" fmla="*/ 0 h 685800"/>
                    <a:gd name="connsiteX0-129" fmla="*/ 0 w 927100"/>
                    <a:gd name="connsiteY0-130" fmla="*/ 117 h 685917"/>
                    <a:gd name="connsiteX1-131" fmla="*/ 685800 w 927100"/>
                    <a:gd name="connsiteY1-132" fmla="*/ 117 h 685917"/>
                    <a:gd name="connsiteX2-133" fmla="*/ 688975 w 927100"/>
                    <a:gd name="connsiteY2-134" fmla="*/ 282692 h 685917"/>
                    <a:gd name="connsiteX3-135" fmla="*/ 927100 w 927100"/>
                    <a:gd name="connsiteY3-136" fmla="*/ 308092 h 685917"/>
                    <a:gd name="connsiteX4-137" fmla="*/ 698499 w 927100"/>
                    <a:gd name="connsiteY4-138" fmla="*/ 396992 h 685917"/>
                    <a:gd name="connsiteX5-139" fmla="*/ 685800 w 927100"/>
                    <a:gd name="connsiteY5-140" fmla="*/ 685917 h 685917"/>
                    <a:gd name="connsiteX6-141" fmla="*/ 0 w 927100"/>
                    <a:gd name="connsiteY6-142" fmla="*/ 685917 h 685917"/>
                    <a:gd name="connsiteX7-143" fmla="*/ 0 w 927100"/>
                    <a:gd name="connsiteY7-144" fmla="*/ 117 h 685917"/>
                    <a:gd name="connsiteX0-145" fmla="*/ 0 w 927100"/>
                    <a:gd name="connsiteY0-146" fmla="*/ 117 h 685917"/>
                    <a:gd name="connsiteX1-147" fmla="*/ 685800 w 927100"/>
                    <a:gd name="connsiteY1-148" fmla="*/ 117 h 685917"/>
                    <a:gd name="connsiteX2-149" fmla="*/ 688975 w 927100"/>
                    <a:gd name="connsiteY2-150" fmla="*/ 282692 h 685917"/>
                    <a:gd name="connsiteX3-151" fmla="*/ 927100 w 927100"/>
                    <a:gd name="connsiteY3-152" fmla="*/ 308092 h 685917"/>
                    <a:gd name="connsiteX4-153" fmla="*/ 698499 w 927100"/>
                    <a:gd name="connsiteY4-154" fmla="*/ 396992 h 685917"/>
                    <a:gd name="connsiteX5-155" fmla="*/ 685800 w 927100"/>
                    <a:gd name="connsiteY5-156" fmla="*/ 685917 h 685917"/>
                    <a:gd name="connsiteX6-157" fmla="*/ 0 w 927100"/>
                    <a:gd name="connsiteY6-158" fmla="*/ 685917 h 685917"/>
                    <a:gd name="connsiteX7-159" fmla="*/ 0 w 927100"/>
                    <a:gd name="connsiteY7-160" fmla="*/ 117 h 685917"/>
                    <a:gd name="connsiteX0-161" fmla="*/ 0 w 927100"/>
                    <a:gd name="connsiteY0-162" fmla="*/ 117 h 686051"/>
                    <a:gd name="connsiteX1-163" fmla="*/ 685800 w 927100"/>
                    <a:gd name="connsiteY1-164" fmla="*/ 117 h 686051"/>
                    <a:gd name="connsiteX2-165" fmla="*/ 688975 w 927100"/>
                    <a:gd name="connsiteY2-166" fmla="*/ 282692 h 686051"/>
                    <a:gd name="connsiteX3-167" fmla="*/ 927100 w 927100"/>
                    <a:gd name="connsiteY3-168" fmla="*/ 308092 h 686051"/>
                    <a:gd name="connsiteX4-169" fmla="*/ 698499 w 927100"/>
                    <a:gd name="connsiteY4-170" fmla="*/ 396992 h 686051"/>
                    <a:gd name="connsiteX5-171" fmla="*/ 685800 w 927100"/>
                    <a:gd name="connsiteY5-172" fmla="*/ 685917 h 686051"/>
                    <a:gd name="connsiteX6-173" fmla="*/ 0 w 927100"/>
                    <a:gd name="connsiteY6-174" fmla="*/ 685917 h 686051"/>
                    <a:gd name="connsiteX7-175" fmla="*/ 0 w 927100"/>
                    <a:gd name="connsiteY7-176" fmla="*/ 117 h 686051"/>
                    <a:gd name="connsiteX0-177" fmla="*/ 0 w 927100"/>
                    <a:gd name="connsiteY0-178" fmla="*/ 117 h 686051"/>
                    <a:gd name="connsiteX1-179" fmla="*/ 685800 w 927100"/>
                    <a:gd name="connsiteY1-180" fmla="*/ 117 h 686051"/>
                    <a:gd name="connsiteX2-181" fmla="*/ 688975 w 927100"/>
                    <a:gd name="connsiteY2-182" fmla="*/ 282692 h 686051"/>
                    <a:gd name="connsiteX3-183" fmla="*/ 927100 w 927100"/>
                    <a:gd name="connsiteY3-184" fmla="*/ 308092 h 686051"/>
                    <a:gd name="connsiteX4-185" fmla="*/ 698499 w 927100"/>
                    <a:gd name="connsiteY4-186" fmla="*/ 396992 h 686051"/>
                    <a:gd name="connsiteX5-187" fmla="*/ 685800 w 927100"/>
                    <a:gd name="connsiteY5-188" fmla="*/ 685917 h 686051"/>
                    <a:gd name="connsiteX6-189" fmla="*/ 0 w 927100"/>
                    <a:gd name="connsiteY6-190" fmla="*/ 685917 h 686051"/>
                    <a:gd name="connsiteX7-191" fmla="*/ 0 w 927100"/>
                    <a:gd name="connsiteY7-192" fmla="*/ 117 h 686051"/>
                    <a:gd name="connsiteX0-193" fmla="*/ 0 w 927100"/>
                    <a:gd name="connsiteY0-194" fmla="*/ 117 h 686052"/>
                    <a:gd name="connsiteX1-195" fmla="*/ 685800 w 927100"/>
                    <a:gd name="connsiteY1-196" fmla="*/ 117 h 686052"/>
                    <a:gd name="connsiteX2-197" fmla="*/ 688975 w 927100"/>
                    <a:gd name="connsiteY2-198" fmla="*/ 282692 h 686052"/>
                    <a:gd name="connsiteX3-199" fmla="*/ 927100 w 927100"/>
                    <a:gd name="connsiteY3-200" fmla="*/ 308092 h 686052"/>
                    <a:gd name="connsiteX4-201" fmla="*/ 685799 w 927100"/>
                    <a:gd name="connsiteY4-202" fmla="*/ 400167 h 686052"/>
                    <a:gd name="connsiteX5-203" fmla="*/ 685800 w 927100"/>
                    <a:gd name="connsiteY5-204" fmla="*/ 685917 h 686052"/>
                    <a:gd name="connsiteX6-205" fmla="*/ 0 w 927100"/>
                    <a:gd name="connsiteY6-206" fmla="*/ 685917 h 686052"/>
                    <a:gd name="connsiteX7-207" fmla="*/ 0 w 927100"/>
                    <a:gd name="connsiteY7-208" fmla="*/ 117 h 686052"/>
                    <a:gd name="connsiteX0-209" fmla="*/ 0 w 860425"/>
                    <a:gd name="connsiteY0-210" fmla="*/ 117 h 686052"/>
                    <a:gd name="connsiteX1-211" fmla="*/ 685800 w 860425"/>
                    <a:gd name="connsiteY1-212" fmla="*/ 117 h 686052"/>
                    <a:gd name="connsiteX2-213" fmla="*/ 688975 w 860425"/>
                    <a:gd name="connsiteY2-214" fmla="*/ 282692 h 686052"/>
                    <a:gd name="connsiteX3-215" fmla="*/ 860425 w 860425"/>
                    <a:gd name="connsiteY3-216" fmla="*/ 336667 h 686052"/>
                    <a:gd name="connsiteX4-217" fmla="*/ 685799 w 860425"/>
                    <a:gd name="connsiteY4-218" fmla="*/ 400167 h 686052"/>
                    <a:gd name="connsiteX5-219" fmla="*/ 685800 w 860425"/>
                    <a:gd name="connsiteY5-220" fmla="*/ 685917 h 686052"/>
                    <a:gd name="connsiteX6-221" fmla="*/ 0 w 860425"/>
                    <a:gd name="connsiteY6-222" fmla="*/ 685917 h 686052"/>
                    <a:gd name="connsiteX7-223" fmla="*/ 0 w 860425"/>
                    <a:gd name="connsiteY7-224" fmla="*/ 117 h 686052"/>
                    <a:gd name="connsiteX0-225" fmla="*/ 0 w 860425"/>
                    <a:gd name="connsiteY0-226" fmla="*/ 130 h 686065"/>
                    <a:gd name="connsiteX1-227" fmla="*/ 685800 w 860425"/>
                    <a:gd name="connsiteY1-228" fmla="*/ 130 h 686065"/>
                    <a:gd name="connsiteX2-229" fmla="*/ 682625 w 860425"/>
                    <a:gd name="connsiteY2-230" fmla="*/ 254130 h 686065"/>
                    <a:gd name="connsiteX3-231" fmla="*/ 860425 w 860425"/>
                    <a:gd name="connsiteY3-232" fmla="*/ 336680 h 686065"/>
                    <a:gd name="connsiteX4-233" fmla="*/ 685799 w 860425"/>
                    <a:gd name="connsiteY4-234" fmla="*/ 400180 h 686065"/>
                    <a:gd name="connsiteX5-235" fmla="*/ 685800 w 860425"/>
                    <a:gd name="connsiteY5-236" fmla="*/ 685930 h 686065"/>
                    <a:gd name="connsiteX6-237" fmla="*/ 0 w 860425"/>
                    <a:gd name="connsiteY6-238" fmla="*/ 685930 h 686065"/>
                    <a:gd name="connsiteX7-239" fmla="*/ 0 w 860425"/>
                    <a:gd name="connsiteY7-240" fmla="*/ 130 h 686065"/>
                    <a:gd name="connsiteX0-241" fmla="*/ 0 w 860425"/>
                    <a:gd name="connsiteY0-242" fmla="*/ 130 h 686078"/>
                    <a:gd name="connsiteX1-243" fmla="*/ 685800 w 860425"/>
                    <a:gd name="connsiteY1-244" fmla="*/ 130 h 686078"/>
                    <a:gd name="connsiteX2-245" fmla="*/ 682625 w 860425"/>
                    <a:gd name="connsiteY2-246" fmla="*/ 254130 h 686078"/>
                    <a:gd name="connsiteX3-247" fmla="*/ 860425 w 860425"/>
                    <a:gd name="connsiteY3-248" fmla="*/ 336680 h 686078"/>
                    <a:gd name="connsiteX4-249" fmla="*/ 682624 w 860425"/>
                    <a:gd name="connsiteY4-250" fmla="*/ 425580 h 686078"/>
                    <a:gd name="connsiteX5-251" fmla="*/ 685800 w 860425"/>
                    <a:gd name="connsiteY5-252" fmla="*/ 685930 h 686078"/>
                    <a:gd name="connsiteX6-253" fmla="*/ 0 w 860425"/>
                    <a:gd name="connsiteY6-254" fmla="*/ 685930 h 686078"/>
                    <a:gd name="connsiteX7-255" fmla="*/ 0 w 860425"/>
                    <a:gd name="connsiteY7-256" fmla="*/ 130 h 686078"/>
                    <a:gd name="connsiteX0-257" fmla="*/ 0 w 860425"/>
                    <a:gd name="connsiteY0-258" fmla="*/ 130 h 686078"/>
                    <a:gd name="connsiteX1-259" fmla="*/ 685800 w 860425"/>
                    <a:gd name="connsiteY1-260" fmla="*/ 130 h 686078"/>
                    <a:gd name="connsiteX2-261" fmla="*/ 688975 w 860425"/>
                    <a:gd name="connsiteY2-262" fmla="*/ 254130 h 686078"/>
                    <a:gd name="connsiteX3-263" fmla="*/ 860425 w 860425"/>
                    <a:gd name="connsiteY3-264" fmla="*/ 336680 h 686078"/>
                    <a:gd name="connsiteX4-265" fmla="*/ 682624 w 860425"/>
                    <a:gd name="connsiteY4-266" fmla="*/ 425580 h 686078"/>
                    <a:gd name="connsiteX5-267" fmla="*/ 685800 w 860425"/>
                    <a:gd name="connsiteY5-268" fmla="*/ 685930 h 686078"/>
                    <a:gd name="connsiteX6-269" fmla="*/ 0 w 860425"/>
                    <a:gd name="connsiteY6-270" fmla="*/ 685930 h 686078"/>
                    <a:gd name="connsiteX7-271" fmla="*/ 0 w 860425"/>
                    <a:gd name="connsiteY7-272" fmla="*/ 130 h 686078"/>
                    <a:gd name="connsiteX0-273" fmla="*/ 0 w 854075"/>
                    <a:gd name="connsiteY0-274" fmla="*/ 130 h 686078"/>
                    <a:gd name="connsiteX1-275" fmla="*/ 685800 w 854075"/>
                    <a:gd name="connsiteY1-276" fmla="*/ 130 h 686078"/>
                    <a:gd name="connsiteX2-277" fmla="*/ 688975 w 854075"/>
                    <a:gd name="connsiteY2-278" fmla="*/ 254130 h 686078"/>
                    <a:gd name="connsiteX3-279" fmla="*/ 854075 w 854075"/>
                    <a:gd name="connsiteY3-280" fmla="*/ 349380 h 686078"/>
                    <a:gd name="connsiteX4-281" fmla="*/ 682624 w 854075"/>
                    <a:gd name="connsiteY4-282" fmla="*/ 425580 h 686078"/>
                    <a:gd name="connsiteX5-283" fmla="*/ 685800 w 854075"/>
                    <a:gd name="connsiteY5-284" fmla="*/ 685930 h 686078"/>
                    <a:gd name="connsiteX6-285" fmla="*/ 0 w 854075"/>
                    <a:gd name="connsiteY6-286" fmla="*/ 685930 h 686078"/>
                    <a:gd name="connsiteX7-287" fmla="*/ 0 w 854075"/>
                    <a:gd name="connsiteY7-288" fmla="*/ 130 h 686078"/>
                    <a:gd name="connsiteX0-289" fmla="*/ 0 w 854075"/>
                    <a:gd name="connsiteY0-290" fmla="*/ 130 h 686079"/>
                    <a:gd name="connsiteX1-291" fmla="*/ 685800 w 854075"/>
                    <a:gd name="connsiteY1-292" fmla="*/ 130 h 686079"/>
                    <a:gd name="connsiteX2-293" fmla="*/ 688975 w 854075"/>
                    <a:gd name="connsiteY2-294" fmla="*/ 254130 h 686079"/>
                    <a:gd name="connsiteX3-295" fmla="*/ 854075 w 854075"/>
                    <a:gd name="connsiteY3-296" fmla="*/ 349380 h 686079"/>
                    <a:gd name="connsiteX4-297" fmla="*/ 688974 w 854075"/>
                    <a:gd name="connsiteY4-298" fmla="*/ 428755 h 686079"/>
                    <a:gd name="connsiteX5-299" fmla="*/ 685800 w 854075"/>
                    <a:gd name="connsiteY5-300" fmla="*/ 685930 h 686079"/>
                    <a:gd name="connsiteX6-301" fmla="*/ 0 w 854075"/>
                    <a:gd name="connsiteY6-302" fmla="*/ 685930 h 686079"/>
                    <a:gd name="connsiteX7-303" fmla="*/ 0 w 854075"/>
                    <a:gd name="connsiteY7-304" fmla="*/ 130 h 686079"/>
                    <a:gd name="connsiteX0-305" fmla="*/ 0 w 844550"/>
                    <a:gd name="connsiteY0-306" fmla="*/ 130 h 686079"/>
                    <a:gd name="connsiteX1-307" fmla="*/ 685800 w 844550"/>
                    <a:gd name="connsiteY1-308" fmla="*/ 130 h 686079"/>
                    <a:gd name="connsiteX2-309" fmla="*/ 688975 w 844550"/>
                    <a:gd name="connsiteY2-310" fmla="*/ 254130 h 686079"/>
                    <a:gd name="connsiteX3-311" fmla="*/ 844550 w 844550"/>
                    <a:gd name="connsiteY3-312" fmla="*/ 336680 h 686079"/>
                    <a:gd name="connsiteX4-313" fmla="*/ 688974 w 844550"/>
                    <a:gd name="connsiteY4-314" fmla="*/ 428755 h 686079"/>
                    <a:gd name="connsiteX5-315" fmla="*/ 685800 w 844550"/>
                    <a:gd name="connsiteY5-316" fmla="*/ 685930 h 686079"/>
                    <a:gd name="connsiteX6-317" fmla="*/ 0 w 844550"/>
                    <a:gd name="connsiteY6-318" fmla="*/ 685930 h 686079"/>
                    <a:gd name="connsiteX7-319" fmla="*/ 0 w 844550"/>
                    <a:gd name="connsiteY7-320" fmla="*/ 130 h 6860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  <a:cxn ang="0">
                      <a:pos x="connsiteX6-47" y="connsiteY6-48"/>
                    </a:cxn>
                    <a:cxn ang="0">
                      <a:pos x="connsiteX7-63" y="connsiteY7-64"/>
                    </a:cxn>
                  </a:cxnLst>
                  <a:rect l="l" t="t" r="r" b="b"/>
                  <a:pathLst>
                    <a:path w="844550" h="686079">
                      <a:moveTo>
                        <a:pt x="0" y="130"/>
                      </a:moveTo>
                      <a:lnTo>
                        <a:pt x="685800" y="130"/>
                      </a:lnTo>
                      <a:cubicBezTo>
                        <a:pt x="683154" y="-6749"/>
                        <a:pt x="688446" y="261538"/>
                        <a:pt x="688975" y="254130"/>
                      </a:cubicBezTo>
                      <a:cubicBezTo>
                        <a:pt x="692679" y="262597"/>
                        <a:pt x="844550" y="335093"/>
                        <a:pt x="844550" y="336680"/>
                      </a:cubicBezTo>
                      <a:cubicBezTo>
                        <a:pt x="844550" y="338267"/>
                        <a:pt x="689503" y="427697"/>
                        <a:pt x="688974" y="428755"/>
                      </a:cubicBezTo>
                      <a:cubicBezTo>
                        <a:pt x="691620" y="423463"/>
                        <a:pt x="686329" y="693338"/>
                        <a:pt x="685800" y="685930"/>
                      </a:cubicBezTo>
                      <a:lnTo>
                        <a:pt x="0" y="6859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rgbClr val="E850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25" name="内容占位符 1">
                  <a:extLst>
                    <a:ext uri="{FF2B5EF4-FFF2-40B4-BE49-F238E27FC236}">
                      <a16:creationId xmlns:a16="http://schemas.microsoft.com/office/drawing/2014/main" id="{29EE6BD1-4EAA-D457-477A-A239B2045470}"/>
                    </a:ext>
                  </a:extLst>
                </p:cNvPr>
                <p:cNvSpPr txBox="1"/>
                <p:nvPr/>
              </p:nvSpPr>
              <p:spPr>
                <a:xfrm>
                  <a:off x="2938133" y="2939692"/>
                  <a:ext cx="688000" cy="688033"/>
                </a:xfrm>
                <a:prstGeom prst="rect">
                  <a:avLst/>
                </a:prstGeom>
                <a:effectLst/>
              </p:spPr>
              <p:txBody>
                <a:bodyPr vert="horz" lIns="180000" tIns="180000" rIns="72000" bIns="45720" rtlCol="0">
                  <a:norm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Tx/>
                    <a:buNone/>
                    <a:defRPr sz="2800" kern="1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kumimoji="1" lang="zh-CN" altLang="en-US" sz="3200">
                    <a:effectLst>
                      <a:outerShdw blurRad="50800" dist="38100" dir="2700000" algn="tl" rotWithShape="0">
                        <a:schemeClr val="accent6">
                          <a:lumMod val="75000"/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6" name="内容占位符 1">
                  <a:extLst>
                    <a:ext uri="{FF2B5EF4-FFF2-40B4-BE49-F238E27FC236}">
                      <a16:creationId xmlns:a16="http://schemas.microsoft.com/office/drawing/2014/main" id="{04302257-BE45-93E7-C30F-B9B88960ECB1}"/>
                    </a:ext>
                  </a:extLst>
                </p:cNvPr>
                <p:cNvSpPr txBox="1"/>
                <p:nvPr/>
              </p:nvSpPr>
              <p:spPr>
                <a:xfrm>
                  <a:off x="2623368" y="3093161"/>
                  <a:ext cx="945333" cy="457200"/>
                </a:xfrm>
                <a:prstGeom prst="rect">
                  <a:avLst/>
                </a:prstGeom>
                <a:effectLst/>
              </p:spPr>
              <p:txBody>
                <a:bodyPr vert="horz" lIns="91440" tIns="45720" rIns="91440" bIns="45720" rtlCol="0">
                  <a:normAutofit fontScale="77500" lnSpcReduction="20000"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Tx/>
                    <a:buNone/>
                    <a:defRPr sz="2800" kern="1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28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PART</a:t>
                  </a:r>
                  <a:r>
                    <a:rPr lang="zh-CN" altLang="en-US" sz="28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 </a:t>
                  </a:r>
                  <a:r>
                    <a:rPr lang="en-US" altLang="zh-CN" sz="28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1 </a:t>
                  </a:r>
                  <a:endParaRPr lang="zh-CN" altLang="en-US" sz="2800" b="1" dirty="0">
                    <a:solidFill>
                      <a:schemeClr val="bg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22" name="内容占位符 1">
                <a:extLst>
                  <a:ext uri="{FF2B5EF4-FFF2-40B4-BE49-F238E27FC236}">
                    <a16:creationId xmlns:a16="http://schemas.microsoft.com/office/drawing/2014/main" id="{C0B06A16-9F7B-F425-CE16-EA9700AFAF81}"/>
                  </a:ext>
                </a:extLst>
              </p:cNvPr>
              <p:cNvSpPr txBox="1"/>
              <p:nvPr/>
            </p:nvSpPr>
            <p:spPr>
              <a:xfrm>
                <a:off x="3945778" y="1568950"/>
                <a:ext cx="4516768" cy="45720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800" kern="120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b="1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rPr>
                  <a:t>Business Challenges</a:t>
                </a:r>
              </a:p>
            </p:txBody>
          </p:sp>
        </p:grpSp>
        <p:grpSp>
          <p:nvGrpSpPr>
            <p:cNvPr id="10" name="组合 41">
              <a:extLst>
                <a:ext uri="{FF2B5EF4-FFF2-40B4-BE49-F238E27FC236}">
                  <a16:creationId xmlns:a16="http://schemas.microsoft.com/office/drawing/2014/main" id="{7A1C72FF-3C97-D16C-CC28-4EE5CCE891F9}"/>
                </a:ext>
              </a:extLst>
            </p:cNvPr>
            <p:cNvGrpSpPr/>
            <p:nvPr/>
          </p:nvGrpSpPr>
          <p:grpSpPr>
            <a:xfrm>
              <a:off x="1799915" y="4256390"/>
              <a:ext cx="7100208" cy="760401"/>
              <a:chOff x="2637379" y="3631471"/>
              <a:chExt cx="6568169" cy="703422"/>
            </a:xfrm>
          </p:grpSpPr>
          <p:grpSp>
            <p:nvGrpSpPr>
              <p:cNvPr id="11" name="组合 50">
                <a:extLst>
                  <a:ext uri="{FF2B5EF4-FFF2-40B4-BE49-F238E27FC236}">
                    <a16:creationId xmlns:a16="http://schemas.microsoft.com/office/drawing/2014/main" id="{F3035E90-0846-BB1B-3C68-2634D8BD62B2}"/>
                  </a:ext>
                </a:extLst>
              </p:cNvPr>
              <p:cNvGrpSpPr/>
              <p:nvPr/>
            </p:nvGrpSpPr>
            <p:grpSpPr>
              <a:xfrm>
                <a:off x="2637379" y="3631471"/>
                <a:ext cx="6568169" cy="703422"/>
                <a:chOff x="2582348" y="2932901"/>
                <a:chExt cx="6568169" cy="703422"/>
              </a:xfrm>
            </p:grpSpPr>
            <p:sp>
              <p:nvSpPr>
                <p:cNvPr id="17" name="矩形 53">
                  <a:extLst>
                    <a:ext uri="{FF2B5EF4-FFF2-40B4-BE49-F238E27FC236}">
                      <a16:creationId xmlns:a16="http://schemas.microsoft.com/office/drawing/2014/main" id="{97909C3E-EE43-3936-CB92-A0213AC6731B}"/>
                    </a:ext>
                  </a:extLst>
                </p:cNvPr>
                <p:cNvSpPr/>
                <p:nvPr/>
              </p:nvSpPr>
              <p:spPr>
                <a:xfrm>
                  <a:off x="2582348" y="2935989"/>
                  <a:ext cx="6568169" cy="688033"/>
                </a:xfrm>
                <a:prstGeom prst="rect">
                  <a:avLst/>
                </a:prstGeom>
                <a:noFill/>
                <a:ln>
                  <a:solidFill>
                    <a:srgbClr val="10B8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18" name="矩形 6">
                  <a:extLst>
                    <a:ext uri="{FF2B5EF4-FFF2-40B4-BE49-F238E27FC236}">
                      <a16:creationId xmlns:a16="http://schemas.microsoft.com/office/drawing/2014/main" id="{9A31D695-B40A-A722-6E14-625769B58A5B}"/>
                    </a:ext>
                  </a:extLst>
                </p:cNvPr>
                <p:cNvSpPr/>
                <p:nvPr/>
              </p:nvSpPr>
              <p:spPr>
                <a:xfrm>
                  <a:off x="2582350" y="2932901"/>
                  <a:ext cx="1243660" cy="703422"/>
                </a:xfrm>
                <a:custGeom>
                  <a:avLst/>
                  <a:gdLst>
                    <a:gd name="connsiteX0" fmla="*/ 0 w 685800"/>
                    <a:gd name="connsiteY0" fmla="*/ 0 h 685800"/>
                    <a:gd name="connsiteX1" fmla="*/ 685800 w 685800"/>
                    <a:gd name="connsiteY1" fmla="*/ 0 h 685800"/>
                    <a:gd name="connsiteX2" fmla="*/ 685800 w 685800"/>
                    <a:gd name="connsiteY2" fmla="*/ 685800 h 685800"/>
                    <a:gd name="connsiteX3" fmla="*/ 0 w 685800"/>
                    <a:gd name="connsiteY3" fmla="*/ 685800 h 685800"/>
                    <a:gd name="connsiteX4" fmla="*/ 0 w 685800"/>
                    <a:gd name="connsiteY4" fmla="*/ 0 h 685800"/>
                    <a:gd name="connsiteX0-1" fmla="*/ 0 w 685800"/>
                    <a:gd name="connsiteY0-2" fmla="*/ 0 h 685800"/>
                    <a:gd name="connsiteX1-3" fmla="*/ 685800 w 685800"/>
                    <a:gd name="connsiteY1-4" fmla="*/ 0 h 685800"/>
                    <a:gd name="connsiteX2-5" fmla="*/ 676275 w 685800"/>
                    <a:gd name="connsiteY2-6" fmla="*/ 6350 h 685800"/>
                    <a:gd name="connsiteX3-7" fmla="*/ 685800 w 685800"/>
                    <a:gd name="connsiteY3-8" fmla="*/ 685800 h 685800"/>
                    <a:gd name="connsiteX4-9" fmla="*/ 0 w 685800"/>
                    <a:gd name="connsiteY4-10" fmla="*/ 685800 h 685800"/>
                    <a:gd name="connsiteX5" fmla="*/ 0 w 685800"/>
                    <a:gd name="connsiteY5" fmla="*/ 0 h 685800"/>
                    <a:gd name="connsiteX0-11" fmla="*/ 0 w 688975"/>
                    <a:gd name="connsiteY0-12" fmla="*/ 0 h 685800"/>
                    <a:gd name="connsiteX1-13" fmla="*/ 685800 w 688975"/>
                    <a:gd name="connsiteY1-14" fmla="*/ 0 h 685800"/>
                    <a:gd name="connsiteX2-15" fmla="*/ 688975 w 688975"/>
                    <a:gd name="connsiteY2-16" fmla="*/ 298450 h 685800"/>
                    <a:gd name="connsiteX3-17" fmla="*/ 685800 w 688975"/>
                    <a:gd name="connsiteY3-18" fmla="*/ 685800 h 685800"/>
                    <a:gd name="connsiteX4-19" fmla="*/ 0 w 688975"/>
                    <a:gd name="connsiteY4-20" fmla="*/ 685800 h 685800"/>
                    <a:gd name="connsiteX5-21" fmla="*/ 0 w 688975"/>
                    <a:gd name="connsiteY5-22" fmla="*/ 0 h 685800"/>
                    <a:gd name="connsiteX0-23" fmla="*/ 0 w 737550"/>
                    <a:gd name="connsiteY0-24" fmla="*/ 0 h 685800"/>
                    <a:gd name="connsiteX1-25" fmla="*/ 685800 w 737550"/>
                    <a:gd name="connsiteY1-26" fmla="*/ 0 h 685800"/>
                    <a:gd name="connsiteX2-27" fmla="*/ 688975 w 737550"/>
                    <a:gd name="connsiteY2-28" fmla="*/ 282575 h 685800"/>
                    <a:gd name="connsiteX3-29" fmla="*/ 688975 w 737550"/>
                    <a:gd name="connsiteY3-30" fmla="*/ 298450 h 685800"/>
                    <a:gd name="connsiteX4-31" fmla="*/ 685800 w 737550"/>
                    <a:gd name="connsiteY4-32" fmla="*/ 685800 h 685800"/>
                    <a:gd name="connsiteX5-33" fmla="*/ 0 w 737550"/>
                    <a:gd name="connsiteY5-34" fmla="*/ 685800 h 685800"/>
                    <a:gd name="connsiteX6" fmla="*/ 0 w 737550"/>
                    <a:gd name="connsiteY6" fmla="*/ 0 h 685800"/>
                    <a:gd name="connsiteX0-35" fmla="*/ 0 w 737550"/>
                    <a:gd name="connsiteY0-36" fmla="*/ 0 h 685800"/>
                    <a:gd name="connsiteX1-37" fmla="*/ 685800 w 737550"/>
                    <a:gd name="connsiteY1-38" fmla="*/ 0 h 685800"/>
                    <a:gd name="connsiteX2-39" fmla="*/ 688975 w 737550"/>
                    <a:gd name="connsiteY2-40" fmla="*/ 282575 h 685800"/>
                    <a:gd name="connsiteX3-41" fmla="*/ 688975 w 737550"/>
                    <a:gd name="connsiteY3-42" fmla="*/ 298450 h 685800"/>
                    <a:gd name="connsiteX4-43" fmla="*/ 688974 w 737550"/>
                    <a:gd name="connsiteY4-44" fmla="*/ 292100 h 685800"/>
                    <a:gd name="connsiteX5-45" fmla="*/ 685800 w 737550"/>
                    <a:gd name="connsiteY5-46" fmla="*/ 685800 h 685800"/>
                    <a:gd name="connsiteX6-47" fmla="*/ 0 w 737550"/>
                    <a:gd name="connsiteY6-48" fmla="*/ 685800 h 685800"/>
                    <a:gd name="connsiteX7" fmla="*/ 0 w 737550"/>
                    <a:gd name="connsiteY7" fmla="*/ 0 h 685800"/>
                    <a:gd name="connsiteX0-49" fmla="*/ 0 w 740217"/>
                    <a:gd name="connsiteY0-50" fmla="*/ 0 h 685800"/>
                    <a:gd name="connsiteX1-51" fmla="*/ 685800 w 740217"/>
                    <a:gd name="connsiteY1-52" fmla="*/ 0 h 685800"/>
                    <a:gd name="connsiteX2-53" fmla="*/ 688975 w 740217"/>
                    <a:gd name="connsiteY2-54" fmla="*/ 282575 h 685800"/>
                    <a:gd name="connsiteX3-55" fmla="*/ 688975 w 740217"/>
                    <a:gd name="connsiteY3-56" fmla="*/ 298450 h 685800"/>
                    <a:gd name="connsiteX4-57" fmla="*/ 698499 w 740217"/>
                    <a:gd name="connsiteY4-58" fmla="*/ 396875 h 685800"/>
                    <a:gd name="connsiteX5-59" fmla="*/ 685800 w 740217"/>
                    <a:gd name="connsiteY5-60" fmla="*/ 685800 h 685800"/>
                    <a:gd name="connsiteX6-61" fmla="*/ 0 w 740217"/>
                    <a:gd name="connsiteY6-62" fmla="*/ 685800 h 685800"/>
                    <a:gd name="connsiteX7-63" fmla="*/ 0 w 740217"/>
                    <a:gd name="connsiteY7-64" fmla="*/ 0 h 685800"/>
                    <a:gd name="connsiteX0-65" fmla="*/ 0 w 860425"/>
                    <a:gd name="connsiteY0-66" fmla="*/ 0 h 685800"/>
                    <a:gd name="connsiteX1-67" fmla="*/ 685800 w 860425"/>
                    <a:gd name="connsiteY1-68" fmla="*/ 0 h 685800"/>
                    <a:gd name="connsiteX2-69" fmla="*/ 688975 w 860425"/>
                    <a:gd name="connsiteY2-70" fmla="*/ 282575 h 685800"/>
                    <a:gd name="connsiteX3-71" fmla="*/ 860425 w 860425"/>
                    <a:gd name="connsiteY3-72" fmla="*/ 314325 h 685800"/>
                    <a:gd name="connsiteX4-73" fmla="*/ 698499 w 860425"/>
                    <a:gd name="connsiteY4-74" fmla="*/ 396875 h 685800"/>
                    <a:gd name="connsiteX5-75" fmla="*/ 685800 w 860425"/>
                    <a:gd name="connsiteY5-76" fmla="*/ 685800 h 685800"/>
                    <a:gd name="connsiteX6-77" fmla="*/ 0 w 860425"/>
                    <a:gd name="connsiteY6-78" fmla="*/ 685800 h 685800"/>
                    <a:gd name="connsiteX7-79" fmla="*/ 0 w 860425"/>
                    <a:gd name="connsiteY7-80" fmla="*/ 0 h 685800"/>
                    <a:gd name="connsiteX0-81" fmla="*/ 0 w 927100"/>
                    <a:gd name="connsiteY0-82" fmla="*/ 0 h 685800"/>
                    <a:gd name="connsiteX1-83" fmla="*/ 685800 w 927100"/>
                    <a:gd name="connsiteY1-84" fmla="*/ 0 h 685800"/>
                    <a:gd name="connsiteX2-85" fmla="*/ 688975 w 927100"/>
                    <a:gd name="connsiteY2-86" fmla="*/ 282575 h 685800"/>
                    <a:gd name="connsiteX3-87" fmla="*/ 927100 w 927100"/>
                    <a:gd name="connsiteY3-88" fmla="*/ 307975 h 685800"/>
                    <a:gd name="connsiteX4-89" fmla="*/ 698499 w 927100"/>
                    <a:gd name="connsiteY4-90" fmla="*/ 396875 h 685800"/>
                    <a:gd name="connsiteX5-91" fmla="*/ 685800 w 927100"/>
                    <a:gd name="connsiteY5-92" fmla="*/ 685800 h 685800"/>
                    <a:gd name="connsiteX6-93" fmla="*/ 0 w 927100"/>
                    <a:gd name="connsiteY6-94" fmla="*/ 685800 h 685800"/>
                    <a:gd name="connsiteX7-95" fmla="*/ 0 w 927100"/>
                    <a:gd name="connsiteY7-96" fmla="*/ 0 h 685800"/>
                    <a:gd name="connsiteX0-97" fmla="*/ 0 w 927100"/>
                    <a:gd name="connsiteY0-98" fmla="*/ 0 h 685800"/>
                    <a:gd name="connsiteX1-99" fmla="*/ 685800 w 927100"/>
                    <a:gd name="connsiteY1-100" fmla="*/ 0 h 685800"/>
                    <a:gd name="connsiteX2-101" fmla="*/ 688975 w 927100"/>
                    <a:gd name="connsiteY2-102" fmla="*/ 282575 h 685800"/>
                    <a:gd name="connsiteX3-103" fmla="*/ 927100 w 927100"/>
                    <a:gd name="connsiteY3-104" fmla="*/ 307975 h 685800"/>
                    <a:gd name="connsiteX4-105" fmla="*/ 698499 w 927100"/>
                    <a:gd name="connsiteY4-106" fmla="*/ 396875 h 685800"/>
                    <a:gd name="connsiteX5-107" fmla="*/ 685800 w 927100"/>
                    <a:gd name="connsiteY5-108" fmla="*/ 685800 h 685800"/>
                    <a:gd name="connsiteX6-109" fmla="*/ 0 w 927100"/>
                    <a:gd name="connsiteY6-110" fmla="*/ 685800 h 685800"/>
                    <a:gd name="connsiteX7-111" fmla="*/ 0 w 927100"/>
                    <a:gd name="connsiteY7-112" fmla="*/ 0 h 685800"/>
                    <a:gd name="connsiteX0-113" fmla="*/ 0 w 927100"/>
                    <a:gd name="connsiteY0-114" fmla="*/ 0 h 685800"/>
                    <a:gd name="connsiteX1-115" fmla="*/ 685800 w 927100"/>
                    <a:gd name="connsiteY1-116" fmla="*/ 0 h 685800"/>
                    <a:gd name="connsiteX2-117" fmla="*/ 688975 w 927100"/>
                    <a:gd name="connsiteY2-118" fmla="*/ 282575 h 685800"/>
                    <a:gd name="connsiteX3-119" fmla="*/ 927100 w 927100"/>
                    <a:gd name="connsiteY3-120" fmla="*/ 307975 h 685800"/>
                    <a:gd name="connsiteX4-121" fmla="*/ 698499 w 927100"/>
                    <a:gd name="connsiteY4-122" fmla="*/ 396875 h 685800"/>
                    <a:gd name="connsiteX5-123" fmla="*/ 685800 w 927100"/>
                    <a:gd name="connsiteY5-124" fmla="*/ 685800 h 685800"/>
                    <a:gd name="connsiteX6-125" fmla="*/ 0 w 927100"/>
                    <a:gd name="connsiteY6-126" fmla="*/ 685800 h 685800"/>
                    <a:gd name="connsiteX7-127" fmla="*/ 0 w 927100"/>
                    <a:gd name="connsiteY7-128" fmla="*/ 0 h 685800"/>
                    <a:gd name="connsiteX0-129" fmla="*/ 0 w 927100"/>
                    <a:gd name="connsiteY0-130" fmla="*/ 117 h 685917"/>
                    <a:gd name="connsiteX1-131" fmla="*/ 685800 w 927100"/>
                    <a:gd name="connsiteY1-132" fmla="*/ 117 h 685917"/>
                    <a:gd name="connsiteX2-133" fmla="*/ 688975 w 927100"/>
                    <a:gd name="connsiteY2-134" fmla="*/ 282692 h 685917"/>
                    <a:gd name="connsiteX3-135" fmla="*/ 927100 w 927100"/>
                    <a:gd name="connsiteY3-136" fmla="*/ 308092 h 685917"/>
                    <a:gd name="connsiteX4-137" fmla="*/ 698499 w 927100"/>
                    <a:gd name="connsiteY4-138" fmla="*/ 396992 h 685917"/>
                    <a:gd name="connsiteX5-139" fmla="*/ 685800 w 927100"/>
                    <a:gd name="connsiteY5-140" fmla="*/ 685917 h 685917"/>
                    <a:gd name="connsiteX6-141" fmla="*/ 0 w 927100"/>
                    <a:gd name="connsiteY6-142" fmla="*/ 685917 h 685917"/>
                    <a:gd name="connsiteX7-143" fmla="*/ 0 w 927100"/>
                    <a:gd name="connsiteY7-144" fmla="*/ 117 h 685917"/>
                    <a:gd name="connsiteX0-145" fmla="*/ 0 w 927100"/>
                    <a:gd name="connsiteY0-146" fmla="*/ 117 h 685917"/>
                    <a:gd name="connsiteX1-147" fmla="*/ 685800 w 927100"/>
                    <a:gd name="connsiteY1-148" fmla="*/ 117 h 685917"/>
                    <a:gd name="connsiteX2-149" fmla="*/ 688975 w 927100"/>
                    <a:gd name="connsiteY2-150" fmla="*/ 282692 h 685917"/>
                    <a:gd name="connsiteX3-151" fmla="*/ 927100 w 927100"/>
                    <a:gd name="connsiteY3-152" fmla="*/ 308092 h 685917"/>
                    <a:gd name="connsiteX4-153" fmla="*/ 698499 w 927100"/>
                    <a:gd name="connsiteY4-154" fmla="*/ 396992 h 685917"/>
                    <a:gd name="connsiteX5-155" fmla="*/ 685800 w 927100"/>
                    <a:gd name="connsiteY5-156" fmla="*/ 685917 h 685917"/>
                    <a:gd name="connsiteX6-157" fmla="*/ 0 w 927100"/>
                    <a:gd name="connsiteY6-158" fmla="*/ 685917 h 685917"/>
                    <a:gd name="connsiteX7-159" fmla="*/ 0 w 927100"/>
                    <a:gd name="connsiteY7-160" fmla="*/ 117 h 685917"/>
                    <a:gd name="connsiteX0-161" fmla="*/ 0 w 927100"/>
                    <a:gd name="connsiteY0-162" fmla="*/ 117 h 686051"/>
                    <a:gd name="connsiteX1-163" fmla="*/ 685800 w 927100"/>
                    <a:gd name="connsiteY1-164" fmla="*/ 117 h 686051"/>
                    <a:gd name="connsiteX2-165" fmla="*/ 688975 w 927100"/>
                    <a:gd name="connsiteY2-166" fmla="*/ 282692 h 686051"/>
                    <a:gd name="connsiteX3-167" fmla="*/ 927100 w 927100"/>
                    <a:gd name="connsiteY3-168" fmla="*/ 308092 h 686051"/>
                    <a:gd name="connsiteX4-169" fmla="*/ 698499 w 927100"/>
                    <a:gd name="connsiteY4-170" fmla="*/ 396992 h 686051"/>
                    <a:gd name="connsiteX5-171" fmla="*/ 685800 w 927100"/>
                    <a:gd name="connsiteY5-172" fmla="*/ 685917 h 686051"/>
                    <a:gd name="connsiteX6-173" fmla="*/ 0 w 927100"/>
                    <a:gd name="connsiteY6-174" fmla="*/ 685917 h 686051"/>
                    <a:gd name="connsiteX7-175" fmla="*/ 0 w 927100"/>
                    <a:gd name="connsiteY7-176" fmla="*/ 117 h 686051"/>
                    <a:gd name="connsiteX0-177" fmla="*/ 0 w 927100"/>
                    <a:gd name="connsiteY0-178" fmla="*/ 117 h 686051"/>
                    <a:gd name="connsiteX1-179" fmla="*/ 685800 w 927100"/>
                    <a:gd name="connsiteY1-180" fmla="*/ 117 h 686051"/>
                    <a:gd name="connsiteX2-181" fmla="*/ 688975 w 927100"/>
                    <a:gd name="connsiteY2-182" fmla="*/ 282692 h 686051"/>
                    <a:gd name="connsiteX3-183" fmla="*/ 927100 w 927100"/>
                    <a:gd name="connsiteY3-184" fmla="*/ 308092 h 686051"/>
                    <a:gd name="connsiteX4-185" fmla="*/ 698499 w 927100"/>
                    <a:gd name="connsiteY4-186" fmla="*/ 396992 h 686051"/>
                    <a:gd name="connsiteX5-187" fmla="*/ 685800 w 927100"/>
                    <a:gd name="connsiteY5-188" fmla="*/ 685917 h 686051"/>
                    <a:gd name="connsiteX6-189" fmla="*/ 0 w 927100"/>
                    <a:gd name="connsiteY6-190" fmla="*/ 685917 h 686051"/>
                    <a:gd name="connsiteX7-191" fmla="*/ 0 w 927100"/>
                    <a:gd name="connsiteY7-192" fmla="*/ 117 h 686051"/>
                    <a:gd name="connsiteX0-193" fmla="*/ 0 w 927100"/>
                    <a:gd name="connsiteY0-194" fmla="*/ 117 h 686052"/>
                    <a:gd name="connsiteX1-195" fmla="*/ 685800 w 927100"/>
                    <a:gd name="connsiteY1-196" fmla="*/ 117 h 686052"/>
                    <a:gd name="connsiteX2-197" fmla="*/ 688975 w 927100"/>
                    <a:gd name="connsiteY2-198" fmla="*/ 282692 h 686052"/>
                    <a:gd name="connsiteX3-199" fmla="*/ 927100 w 927100"/>
                    <a:gd name="connsiteY3-200" fmla="*/ 308092 h 686052"/>
                    <a:gd name="connsiteX4-201" fmla="*/ 685799 w 927100"/>
                    <a:gd name="connsiteY4-202" fmla="*/ 400167 h 686052"/>
                    <a:gd name="connsiteX5-203" fmla="*/ 685800 w 927100"/>
                    <a:gd name="connsiteY5-204" fmla="*/ 685917 h 686052"/>
                    <a:gd name="connsiteX6-205" fmla="*/ 0 w 927100"/>
                    <a:gd name="connsiteY6-206" fmla="*/ 685917 h 686052"/>
                    <a:gd name="connsiteX7-207" fmla="*/ 0 w 927100"/>
                    <a:gd name="connsiteY7-208" fmla="*/ 117 h 686052"/>
                    <a:gd name="connsiteX0-209" fmla="*/ 0 w 860425"/>
                    <a:gd name="connsiteY0-210" fmla="*/ 117 h 686052"/>
                    <a:gd name="connsiteX1-211" fmla="*/ 685800 w 860425"/>
                    <a:gd name="connsiteY1-212" fmla="*/ 117 h 686052"/>
                    <a:gd name="connsiteX2-213" fmla="*/ 688975 w 860425"/>
                    <a:gd name="connsiteY2-214" fmla="*/ 282692 h 686052"/>
                    <a:gd name="connsiteX3-215" fmla="*/ 860425 w 860425"/>
                    <a:gd name="connsiteY3-216" fmla="*/ 336667 h 686052"/>
                    <a:gd name="connsiteX4-217" fmla="*/ 685799 w 860425"/>
                    <a:gd name="connsiteY4-218" fmla="*/ 400167 h 686052"/>
                    <a:gd name="connsiteX5-219" fmla="*/ 685800 w 860425"/>
                    <a:gd name="connsiteY5-220" fmla="*/ 685917 h 686052"/>
                    <a:gd name="connsiteX6-221" fmla="*/ 0 w 860425"/>
                    <a:gd name="connsiteY6-222" fmla="*/ 685917 h 686052"/>
                    <a:gd name="connsiteX7-223" fmla="*/ 0 w 860425"/>
                    <a:gd name="connsiteY7-224" fmla="*/ 117 h 686052"/>
                    <a:gd name="connsiteX0-225" fmla="*/ 0 w 860425"/>
                    <a:gd name="connsiteY0-226" fmla="*/ 130 h 686065"/>
                    <a:gd name="connsiteX1-227" fmla="*/ 685800 w 860425"/>
                    <a:gd name="connsiteY1-228" fmla="*/ 130 h 686065"/>
                    <a:gd name="connsiteX2-229" fmla="*/ 682625 w 860425"/>
                    <a:gd name="connsiteY2-230" fmla="*/ 254130 h 686065"/>
                    <a:gd name="connsiteX3-231" fmla="*/ 860425 w 860425"/>
                    <a:gd name="connsiteY3-232" fmla="*/ 336680 h 686065"/>
                    <a:gd name="connsiteX4-233" fmla="*/ 685799 w 860425"/>
                    <a:gd name="connsiteY4-234" fmla="*/ 400180 h 686065"/>
                    <a:gd name="connsiteX5-235" fmla="*/ 685800 w 860425"/>
                    <a:gd name="connsiteY5-236" fmla="*/ 685930 h 686065"/>
                    <a:gd name="connsiteX6-237" fmla="*/ 0 w 860425"/>
                    <a:gd name="connsiteY6-238" fmla="*/ 685930 h 686065"/>
                    <a:gd name="connsiteX7-239" fmla="*/ 0 w 860425"/>
                    <a:gd name="connsiteY7-240" fmla="*/ 130 h 686065"/>
                    <a:gd name="connsiteX0-241" fmla="*/ 0 w 860425"/>
                    <a:gd name="connsiteY0-242" fmla="*/ 130 h 686078"/>
                    <a:gd name="connsiteX1-243" fmla="*/ 685800 w 860425"/>
                    <a:gd name="connsiteY1-244" fmla="*/ 130 h 686078"/>
                    <a:gd name="connsiteX2-245" fmla="*/ 682625 w 860425"/>
                    <a:gd name="connsiteY2-246" fmla="*/ 254130 h 686078"/>
                    <a:gd name="connsiteX3-247" fmla="*/ 860425 w 860425"/>
                    <a:gd name="connsiteY3-248" fmla="*/ 336680 h 686078"/>
                    <a:gd name="connsiteX4-249" fmla="*/ 682624 w 860425"/>
                    <a:gd name="connsiteY4-250" fmla="*/ 425580 h 686078"/>
                    <a:gd name="connsiteX5-251" fmla="*/ 685800 w 860425"/>
                    <a:gd name="connsiteY5-252" fmla="*/ 685930 h 686078"/>
                    <a:gd name="connsiteX6-253" fmla="*/ 0 w 860425"/>
                    <a:gd name="connsiteY6-254" fmla="*/ 685930 h 686078"/>
                    <a:gd name="connsiteX7-255" fmla="*/ 0 w 860425"/>
                    <a:gd name="connsiteY7-256" fmla="*/ 130 h 686078"/>
                    <a:gd name="connsiteX0-257" fmla="*/ 0 w 860425"/>
                    <a:gd name="connsiteY0-258" fmla="*/ 130 h 686078"/>
                    <a:gd name="connsiteX1-259" fmla="*/ 685800 w 860425"/>
                    <a:gd name="connsiteY1-260" fmla="*/ 130 h 686078"/>
                    <a:gd name="connsiteX2-261" fmla="*/ 688975 w 860425"/>
                    <a:gd name="connsiteY2-262" fmla="*/ 254130 h 686078"/>
                    <a:gd name="connsiteX3-263" fmla="*/ 860425 w 860425"/>
                    <a:gd name="connsiteY3-264" fmla="*/ 336680 h 686078"/>
                    <a:gd name="connsiteX4-265" fmla="*/ 682624 w 860425"/>
                    <a:gd name="connsiteY4-266" fmla="*/ 425580 h 686078"/>
                    <a:gd name="connsiteX5-267" fmla="*/ 685800 w 860425"/>
                    <a:gd name="connsiteY5-268" fmla="*/ 685930 h 686078"/>
                    <a:gd name="connsiteX6-269" fmla="*/ 0 w 860425"/>
                    <a:gd name="connsiteY6-270" fmla="*/ 685930 h 686078"/>
                    <a:gd name="connsiteX7-271" fmla="*/ 0 w 860425"/>
                    <a:gd name="connsiteY7-272" fmla="*/ 130 h 686078"/>
                    <a:gd name="connsiteX0-273" fmla="*/ 0 w 854075"/>
                    <a:gd name="connsiteY0-274" fmla="*/ 130 h 686078"/>
                    <a:gd name="connsiteX1-275" fmla="*/ 685800 w 854075"/>
                    <a:gd name="connsiteY1-276" fmla="*/ 130 h 686078"/>
                    <a:gd name="connsiteX2-277" fmla="*/ 688975 w 854075"/>
                    <a:gd name="connsiteY2-278" fmla="*/ 254130 h 686078"/>
                    <a:gd name="connsiteX3-279" fmla="*/ 854075 w 854075"/>
                    <a:gd name="connsiteY3-280" fmla="*/ 349380 h 686078"/>
                    <a:gd name="connsiteX4-281" fmla="*/ 682624 w 854075"/>
                    <a:gd name="connsiteY4-282" fmla="*/ 425580 h 686078"/>
                    <a:gd name="connsiteX5-283" fmla="*/ 685800 w 854075"/>
                    <a:gd name="connsiteY5-284" fmla="*/ 685930 h 686078"/>
                    <a:gd name="connsiteX6-285" fmla="*/ 0 w 854075"/>
                    <a:gd name="connsiteY6-286" fmla="*/ 685930 h 686078"/>
                    <a:gd name="connsiteX7-287" fmla="*/ 0 w 854075"/>
                    <a:gd name="connsiteY7-288" fmla="*/ 130 h 686078"/>
                    <a:gd name="connsiteX0-289" fmla="*/ 0 w 854075"/>
                    <a:gd name="connsiteY0-290" fmla="*/ 130 h 686079"/>
                    <a:gd name="connsiteX1-291" fmla="*/ 685800 w 854075"/>
                    <a:gd name="connsiteY1-292" fmla="*/ 130 h 686079"/>
                    <a:gd name="connsiteX2-293" fmla="*/ 688975 w 854075"/>
                    <a:gd name="connsiteY2-294" fmla="*/ 254130 h 686079"/>
                    <a:gd name="connsiteX3-295" fmla="*/ 854075 w 854075"/>
                    <a:gd name="connsiteY3-296" fmla="*/ 349380 h 686079"/>
                    <a:gd name="connsiteX4-297" fmla="*/ 688974 w 854075"/>
                    <a:gd name="connsiteY4-298" fmla="*/ 428755 h 686079"/>
                    <a:gd name="connsiteX5-299" fmla="*/ 685800 w 854075"/>
                    <a:gd name="connsiteY5-300" fmla="*/ 685930 h 686079"/>
                    <a:gd name="connsiteX6-301" fmla="*/ 0 w 854075"/>
                    <a:gd name="connsiteY6-302" fmla="*/ 685930 h 686079"/>
                    <a:gd name="connsiteX7-303" fmla="*/ 0 w 854075"/>
                    <a:gd name="connsiteY7-304" fmla="*/ 130 h 686079"/>
                    <a:gd name="connsiteX0-305" fmla="*/ 0 w 844550"/>
                    <a:gd name="connsiteY0-306" fmla="*/ 130 h 686079"/>
                    <a:gd name="connsiteX1-307" fmla="*/ 685800 w 844550"/>
                    <a:gd name="connsiteY1-308" fmla="*/ 130 h 686079"/>
                    <a:gd name="connsiteX2-309" fmla="*/ 688975 w 844550"/>
                    <a:gd name="connsiteY2-310" fmla="*/ 254130 h 686079"/>
                    <a:gd name="connsiteX3-311" fmla="*/ 844550 w 844550"/>
                    <a:gd name="connsiteY3-312" fmla="*/ 336680 h 686079"/>
                    <a:gd name="connsiteX4-313" fmla="*/ 688974 w 844550"/>
                    <a:gd name="connsiteY4-314" fmla="*/ 428755 h 686079"/>
                    <a:gd name="connsiteX5-315" fmla="*/ 685800 w 844550"/>
                    <a:gd name="connsiteY5-316" fmla="*/ 685930 h 686079"/>
                    <a:gd name="connsiteX6-317" fmla="*/ 0 w 844550"/>
                    <a:gd name="connsiteY6-318" fmla="*/ 685930 h 686079"/>
                    <a:gd name="connsiteX7-319" fmla="*/ 0 w 844550"/>
                    <a:gd name="connsiteY7-320" fmla="*/ 130 h 6860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  <a:cxn ang="0">
                      <a:pos x="connsiteX6-47" y="connsiteY6-48"/>
                    </a:cxn>
                    <a:cxn ang="0">
                      <a:pos x="connsiteX7-63" y="connsiteY7-64"/>
                    </a:cxn>
                  </a:cxnLst>
                  <a:rect l="l" t="t" r="r" b="b"/>
                  <a:pathLst>
                    <a:path w="844550" h="686079">
                      <a:moveTo>
                        <a:pt x="0" y="130"/>
                      </a:moveTo>
                      <a:lnTo>
                        <a:pt x="685800" y="130"/>
                      </a:lnTo>
                      <a:cubicBezTo>
                        <a:pt x="683154" y="-6749"/>
                        <a:pt x="688446" y="261538"/>
                        <a:pt x="688975" y="254130"/>
                      </a:cubicBezTo>
                      <a:cubicBezTo>
                        <a:pt x="692679" y="262597"/>
                        <a:pt x="844550" y="335093"/>
                        <a:pt x="844550" y="336680"/>
                      </a:cubicBezTo>
                      <a:cubicBezTo>
                        <a:pt x="844550" y="338267"/>
                        <a:pt x="689503" y="427697"/>
                        <a:pt x="688974" y="428755"/>
                      </a:cubicBezTo>
                      <a:cubicBezTo>
                        <a:pt x="691620" y="423463"/>
                        <a:pt x="686329" y="693338"/>
                        <a:pt x="685800" y="685930"/>
                      </a:cubicBezTo>
                      <a:lnTo>
                        <a:pt x="0" y="6859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rgbClr val="10B8B3"/>
                </a:solidFill>
                <a:ln>
                  <a:solidFill>
                    <a:srgbClr val="10B8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sp>
              <p:nvSpPr>
                <p:cNvPr id="19" name="内容占位符 1">
                  <a:extLst>
                    <a:ext uri="{FF2B5EF4-FFF2-40B4-BE49-F238E27FC236}">
                      <a16:creationId xmlns:a16="http://schemas.microsoft.com/office/drawing/2014/main" id="{4E43FAA0-33C9-93ED-8040-5D00B5FD665C}"/>
                    </a:ext>
                  </a:extLst>
                </p:cNvPr>
                <p:cNvSpPr txBox="1"/>
                <p:nvPr/>
              </p:nvSpPr>
              <p:spPr>
                <a:xfrm>
                  <a:off x="2938133" y="2939692"/>
                  <a:ext cx="688000" cy="688033"/>
                </a:xfrm>
                <a:prstGeom prst="rect">
                  <a:avLst/>
                </a:prstGeom>
                <a:effectLst/>
              </p:spPr>
              <p:txBody>
                <a:bodyPr vert="horz" lIns="180000" tIns="180000" rIns="72000" bIns="45720" rtlCol="0">
                  <a:norm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Tx/>
                    <a:buNone/>
                    <a:defRPr sz="2800" kern="1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kumimoji="1" lang="zh-CN" altLang="en-US" sz="3200">
                    <a:effectLst>
                      <a:outerShdw blurRad="50800" dist="38100" dir="2700000" algn="tl" rotWithShape="0">
                        <a:schemeClr val="accent6">
                          <a:lumMod val="75000"/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0" name="内容占位符 1">
                  <a:extLst>
                    <a:ext uri="{FF2B5EF4-FFF2-40B4-BE49-F238E27FC236}">
                      <a16:creationId xmlns:a16="http://schemas.microsoft.com/office/drawing/2014/main" id="{6C530F87-BB48-2E5A-6B6C-013A1858BBF7}"/>
                    </a:ext>
                  </a:extLst>
                </p:cNvPr>
                <p:cNvSpPr txBox="1"/>
                <p:nvPr/>
              </p:nvSpPr>
              <p:spPr>
                <a:xfrm>
                  <a:off x="2623368" y="3097570"/>
                  <a:ext cx="948264" cy="457200"/>
                </a:xfrm>
                <a:prstGeom prst="rect">
                  <a:avLst/>
                </a:prstGeom>
                <a:effectLst/>
              </p:spPr>
              <p:txBody>
                <a:bodyPr vert="horz" lIns="91440" tIns="45720" rIns="91440" bIns="45720" rtlCol="0">
                  <a:normAutofit fontScale="92500"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Tx/>
                    <a:buNone/>
                    <a:defRPr sz="2800" kern="120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9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</a:pPr>
                  <a:r>
                    <a:rPr lang="en-US" altLang="zh-CN" sz="24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PART</a:t>
                  </a:r>
                  <a:r>
                    <a:rPr lang="zh-CN" altLang="en-US" sz="24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 </a:t>
                  </a:r>
                  <a:r>
                    <a:rPr lang="en-US" altLang="zh-CN" sz="24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3</a:t>
                  </a:r>
                  <a:endParaRPr kumimoji="1" lang="zh-CN" altLang="en-US" sz="26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6" name="内容占位符 1">
                <a:extLst>
                  <a:ext uri="{FF2B5EF4-FFF2-40B4-BE49-F238E27FC236}">
                    <a16:creationId xmlns:a16="http://schemas.microsoft.com/office/drawing/2014/main" id="{686A500A-9426-503B-3E86-17EA0E4A91DD}"/>
                  </a:ext>
                </a:extLst>
              </p:cNvPr>
              <p:cNvSpPr txBox="1"/>
              <p:nvPr/>
            </p:nvSpPr>
            <p:spPr>
              <a:xfrm>
                <a:off x="3945777" y="3789830"/>
                <a:ext cx="5018470" cy="45720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800" kern="120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b="1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rPr>
                  <a:t>VDI Value Summary</a:t>
                </a:r>
              </a:p>
            </p:txBody>
          </p: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9DD746C-EDD2-F25F-9899-DA8F9DBC2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4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13513C3-46A0-11FF-9179-68946B951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BEEC012-5631-3662-A88D-E4D22612A72E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Value Brought by </a:t>
            </a:r>
            <a:r>
              <a:rPr lang="en-US" altLang="zh-CN" dirty="0" err="1">
                <a:solidFill>
                  <a:srgbClr val="10B8B3"/>
                </a:solidFill>
                <a:latin typeface="Century Gothic" panose="020B0502020202020204" pitchFamily="34" charset="0"/>
              </a:rPr>
              <a:t>NexaVM</a:t>
            </a:r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dirty="0" err="1">
                <a:solidFill>
                  <a:srgbClr val="10B8B3"/>
                </a:solidFill>
                <a:latin typeface="Century Gothic" panose="020B0502020202020204" pitchFamily="34" charset="0"/>
              </a:rPr>
              <a:t>nDesk</a:t>
            </a:r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 VDI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846DA32B-2110-99E3-7627-861D5F8C6383}"/>
              </a:ext>
            </a:extLst>
          </p:cNvPr>
          <p:cNvCxnSpPr>
            <a:cxnSpLocks/>
          </p:cNvCxnSpPr>
          <p:nvPr/>
        </p:nvCxnSpPr>
        <p:spPr>
          <a:xfrm>
            <a:off x="345230" y="809532"/>
            <a:ext cx="5587484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B52FCB6-446C-BCE9-0B92-18EFD9FDC837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0AA06ABF-8673-4521-4334-99E81CB2B910}"/>
              </a:ext>
            </a:extLst>
          </p:cNvPr>
          <p:cNvSpPr txBox="1"/>
          <p:nvPr/>
        </p:nvSpPr>
        <p:spPr>
          <a:xfrm>
            <a:off x="1315685" y="1217371"/>
            <a:ext cx="9560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10B8B3"/>
                </a:solidFill>
                <a:latin typeface="Century Gothic" panose="020B0502020202020204" pitchFamily="34" charset="0"/>
              </a:rPr>
              <a:t>Sample for a company with 500 users move from PC solution to VDI solution </a:t>
            </a:r>
            <a:endParaRPr lang="zh-CN" altLang="en-US" sz="2000" b="1" dirty="0">
              <a:solidFill>
                <a:srgbClr val="10B8B3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077648BE-2229-645F-0356-DD0B4C8C8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648585"/>
              </p:ext>
            </p:extLst>
          </p:nvPr>
        </p:nvGraphicFramePr>
        <p:xfrm>
          <a:off x="795307" y="1863053"/>
          <a:ext cx="10601383" cy="4326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7729">
                  <a:extLst>
                    <a:ext uri="{9D8B030D-6E8A-4147-A177-3AD203B41FA5}">
                      <a16:colId xmlns:a16="http://schemas.microsoft.com/office/drawing/2014/main" val="3809211429"/>
                    </a:ext>
                  </a:extLst>
                </a:gridCol>
                <a:gridCol w="7123654">
                  <a:extLst>
                    <a:ext uri="{9D8B030D-6E8A-4147-A177-3AD203B41FA5}">
                      <a16:colId xmlns:a16="http://schemas.microsoft.com/office/drawing/2014/main" val="3481865608"/>
                    </a:ext>
                  </a:extLst>
                </a:gridCol>
              </a:tblGrid>
              <a:tr h="40198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Century Gothic" panose="020B0502020202020204" pitchFamily="34" charset="0"/>
                        </a:rPr>
                        <a:t>Category</a:t>
                      </a:r>
                      <a:endParaRPr lang="zh-CN" alt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B8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Century Gothic" panose="020B0502020202020204" pitchFamily="34" charset="0"/>
                        </a:rPr>
                        <a:t>Values</a:t>
                      </a:r>
                      <a:endParaRPr lang="zh-CN" alt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B8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869661"/>
                  </a:ext>
                </a:extLst>
              </a:tr>
              <a:tr h="54073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10B8B3"/>
                          </a:solidFill>
                          <a:latin typeface="Century Gothic" panose="020B0502020202020204" pitchFamily="34" charset="0"/>
                        </a:rPr>
                        <a:t>IT Staff Costs</a:t>
                      </a:r>
                      <a:endParaRPr lang="zh-CN" altLang="en-US" sz="1800" b="1" dirty="0">
                        <a:solidFill>
                          <a:srgbClr val="10B8B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70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Save </a:t>
                      </a:r>
                      <a:r>
                        <a:rPr lang="en-US" altLang="zh-CN" sz="1600" b="1" dirty="0">
                          <a:solidFill>
                            <a:srgbClr val="E85037"/>
                          </a:solidFill>
                          <a:latin typeface="Century Gothic" panose="020B0502020202020204" pitchFamily="34" charset="0"/>
                        </a:rPr>
                        <a:t>3-4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Staffs costs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70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739475"/>
                  </a:ext>
                </a:extLst>
              </a:tr>
              <a:tr h="8444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10B8B3"/>
                          </a:solidFill>
                          <a:latin typeface="Century Gothic" panose="020B0502020202020204" pitchFamily="34" charset="0"/>
                        </a:rPr>
                        <a:t>Electricity Consumption</a:t>
                      </a:r>
                      <a:endParaRPr lang="zh-CN" altLang="en-US" sz="1800" b="1" dirty="0">
                        <a:solidFill>
                          <a:srgbClr val="10B8B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70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Save </a:t>
                      </a:r>
                      <a:r>
                        <a:rPr lang="en-US" altLang="zh-CN" sz="1600" b="1" dirty="0">
                          <a:solidFill>
                            <a:srgbClr val="E85037"/>
                          </a:solidFill>
                          <a:latin typeface="Century Gothic" panose="020B0502020202020204" pitchFamily="34" charset="0"/>
                        </a:rPr>
                        <a:t>250,000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KW/Year </a:t>
                      </a:r>
                    </a:p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(Each user save at least 250W/Hour, 8 hours/day, 5 days/week)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70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0696"/>
                  </a:ext>
                </a:extLst>
              </a:tr>
              <a:tr h="8444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10B8B3"/>
                          </a:solidFill>
                          <a:latin typeface="Century Gothic" panose="020B0502020202020204" pitchFamily="34" charset="0"/>
                        </a:rPr>
                        <a:t>Data Breach Loss</a:t>
                      </a:r>
                      <a:endParaRPr lang="zh-CN" altLang="en-US" sz="1800" b="1" dirty="0">
                        <a:solidFill>
                          <a:srgbClr val="10B8B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70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Average save </a:t>
                      </a:r>
                      <a:r>
                        <a:rPr lang="en-US" altLang="zh-CN" sz="1600" b="1" dirty="0">
                          <a:solidFill>
                            <a:srgbClr val="E85037"/>
                          </a:solidFill>
                          <a:latin typeface="Century Gothic" panose="020B0502020202020204" pitchFamily="34" charset="0"/>
                        </a:rPr>
                        <a:t>4.44M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USD for 1 time successfully prevention</a:t>
                      </a:r>
                    </a:p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(Data comes from third-party report)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70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910634"/>
                  </a:ext>
                </a:extLst>
              </a:tr>
              <a:tr h="8444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10B8B3"/>
                          </a:solidFill>
                          <a:latin typeface="Century Gothic" panose="020B0502020202020204" pitchFamily="34" charset="0"/>
                        </a:rPr>
                        <a:t>Business Interruption or Waiting Time for Environment Loss</a:t>
                      </a:r>
                      <a:endParaRPr lang="zh-CN" altLang="en-US" sz="1800" b="1" dirty="0">
                        <a:solidFill>
                          <a:srgbClr val="10B8B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70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Business continuity save more than </a:t>
                      </a:r>
                      <a:r>
                        <a:rPr lang="en-US" altLang="zh-CN" sz="1600" b="1" dirty="0">
                          <a:solidFill>
                            <a:srgbClr val="E85037"/>
                          </a:solidFill>
                          <a:latin typeface="Century Gothic" panose="020B0502020202020204" pitchFamily="34" charset="0"/>
                        </a:rPr>
                        <a:t>2,000 hours 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per years </a:t>
                      </a:r>
                    </a:p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(Each user 4 hours/year) 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70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827849"/>
                  </a:ext>
                </a:extLst>
              </a:tr>
              <a:tr h="78060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10B8B3"/>
                          </a:solidFill>
                          <a:latin typeface="Century Gothic" panose="020B0502020202020204" pitchFamily="34" charset="0"/>
                        </a:rPr>
                        <a:t>Remote &amp; Mobile Work</a:t>
                      </a:r>
                      <a:endParaRPr lang="zh-CN" altLang="en-US" sz="1800" b="1" dirty="0">
                        <a:solidFill>
                          <a:srgbClr val="10B8B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70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Increase productivity </a:t>
                      </a:r>
                      <a:r>
                        <a:rPr lang="en-US" altLang="zh-CN" sz="1600" b="1" dirty="0">
                          <a:solidFill>
                            <a:srgbClr val="E85037"/>
                          </a:solidFill>
                          <a:latin typeface="Century Gothic" panose="020B0502020202020204" pitchFamily="34" charset="0"/>
                        </a:rPr>
                        <a:t>20%-50%</a:t>
                      </a:r>
                      <a:endParaRPr lang="zh-CN" altLang="en-US" sz="1600" b="1" dirty="0">
                        <a:solidFill>
                          <a:srgbClr val="E8503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70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81018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4C67A41-0D45-4B88-1559-89AADB84B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41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7BEA66A-1F81-018B-A88C-AA5B8B999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B34243D-3FAC-0DD3-882B-B0B3C80759AC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Advantages Compared to Other Vendors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16D3337E-30C6-7E0C-8A2B-62DD89644D91}"/>
              </a:ext>
            </a:extLst>
          </p:cNvPr>
          <p:cNvCxnSpPr>
            <a:cxnSpLocks/>
          </p:cNvCxnSpPr>
          <p:nvPr/>
        </p:nvCxnSpPr>
        <p:spPr>
          <a:xfrm>
            <a:off x="345230" y="809532"/>
            <a:ext cx="6160933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485F53C-E2E9-D0EC-0204-5B563701A169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grpSp>
        <p:nvGrpSpPr>
          <p:cNvPr id="130" name="组合 1">
            <a:extLst>
              <a:ext uri="{FF2B5EF4-FFF2-40B4-BE49-F238E27FC236}">
                <a16:creationId xmlns:a16="http://schemas.microsoft.com/office/drawing/2014/main" id="{4D3518ED-AF92-7EAF-C3F8-03C4A4801497}"/>
              </a:ext>
            </a:extLst>
          </p:cNvPr>
          <p:cNvGrpSpPr/>
          <p:nvPr/>
        </p:nvGrpSpPr>
        <p:grpSpPr>
          <a:xfrm>
            <a:off x="3995215" y="1975441"/>
            <a:ext cx="3549636" cy="3538365"/>
            <a:chOff x="6963381" y="1818147"/>
            <a:chExt cx="3455158" cy="3444187"/>
          </a:xfrm>
        </p:grpSpPr>
        <p:sp>
          <p:nvSpPr>
            <p:cNvPr id="131" name="Freeform 6">
              <a:extLst>
                <a:ext uri="{FF2B5EF4-FFF2-40B4-BE49-F238E27FC236}">
                  <a16:creationId xmlns:a16="http://schemas.microsoft.com/office/drawing/2014/main" id="{DCE9AC1A-E684-5A6C-C39F-76440822CF00}"/>
                </a:ext>
              </a:extLst>
            </p:cNvPr>
            <p:cNvSpPr/>
            <p:nvPr/>
          </p:nvSpPr>
          <p:spPr bwMode="auto">
            <a:xfrm>
              <a:off x="9486691" y="2533376"/>
              <a:ext cx="613752" cy="1556333"/>
            </a:xfrm>
            <a:custGeom>
              <a:avLst/>
              <a:gdLst>
                <a:gd name="T0" fmla="*/ 450 w 495"/>
                <a:gd name="T1" fmla="*/ 1253 h 1253"/>
                <a:gd name="T2" fmla="*/ 493 w 495"/>
                <a:gd name="T3" fmla="*/ 923 h 1253"/>
                <a:gd name="T4" fmla="*/ 0 w 495"/>
                <a:gd name="T5" fmla="*/ 0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5" h="1253">
                  <a:moveTo>
                    <a:pt x="450" y="1253"/>
                  </a:moveTo>
                  <a:cubicBezTo>
                    <a:pt x="480" y="1148"/>
                    <a:pt x="495" y="1038"/>
                    <a:pt x="493" y="923"/>
                  </a:cubicBezTo>
                  <a:cubicBezTo>
                    <a:pt x="488" y="539"/>
                    <a:pt x="293" y="203"/>
                    <a:pt x="0" y="0"/>
                  </a:cubicBezTo>
                </a:path>
              </a:pathLst>
            </a:custGeom>
            <a:noFill/>
            <a:ln w="138113" cap="flat">
              <a:solidFill>
                <a:srgbClr val="E85037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32" name="Group 60">
              <a:extLst>
                <a:ext uri="{FF2B5EF4-FFF2-40B4-BE49-F238E27FC236}">
                  <a16:creationId xmlns:a16="http://schemas.microsoft.com/office/drawing/2014/main" id="{792A8CCE-557B-1418-457C-433EFC3FD7CB}"/>
                </a:ext>
              </a:extLst>
            </p:cNvPr>
            <p:cNvGrpSpPr/>
            <p:nvPr/>
          </p:nvGrpSpPr>
          <p:grpSpPr>
            <a:xfrm>
              <a:off x="7579085" y="2915873"/>
              <a:ext cx="765971" cy="1103581"/>
              <a:chOff x="4701769" y="3332289"/>
              <a:chExt cx="960485" cy="1383830"/>
            </a:xfrm>
            <a:solidFill>
              <a:srgbClr val="02AFF1"/>
            </a:solidFill>
          </p:grpSpPr>
          <p:grpSp>
            <p:nvGrpSpPr>
              <p:cNvPr id="211" name="Group 55">
                <a:extLst>
                  <a:ext uri="{FF2B5EF4-FFF2-40B4-BE49-F238E27FC236}">
                    <a16:creationId xmlns:a16="http://schemas.microsoft.com/office/drawing/2014/main" id="{36DB6D8B-E7A6-1676-6AD6-36B0A04B09D6}"/>
                  </a:ext>
                </a:extLst>
              </p:cNvPr>
              <p:cNvGrpSpPr/>
              <p:nvPr/>
            </p:nvGrpSpPr>
            <p:grpSpPr>
              <a:xfrm>
                <a:off x="4865725" y="3332289"/>
                <a:ext cx="796529" cy="1383830"/>
                <a:chOff x="4500563" y="2413000"/>
                <a:chExt cx="1033463" cy="1795463"/>
              </a:xfrm>
              <a:grpFill/>
            </p:grpSpPr>
            <p:sp>
              <p:nvSpPr>
                <p:cNvPr id="213" name="Freeform 18">
                  <a:extLst>
                    <a:ext uri="{FF2B5EF4-FFF2-40B4-BE49-F238E27FC236}">
                      <a16:creationId xmlns:a16="http://schemas.microsoft.com/office/drawing/2014/main" id="{786F5231-7ED3-97CA-74D0-73ADF483CAA6}"/>
                    </a:ext>
                  </a:extLst>
                </p:cNvPr>
                <p:cNvSpPr/>
                <p:nvPr/>
              </p:nvSpPr>
              <p:spPr bwMode="auto">
                <a:xfrm>
                  <a:off x="4500563" y="2413000"/>
                  <a:ext cx="1033463" cy="1795463"/>
                </a:xfrm>
                <a:custGeom>
                  <a:avLst/>
                  <a:gdLst>
                    <a:gd name="T0" fmla="*/ 317 w 512"/>
                    <a:gd name="T1" fmla="*/ 0 h 888"/>
                    <a:gd name="T2" fmla="*/ 282 w 512"/>
                    <a:gd name="T3" fmla="*/ 29 h 888"/>
                    <a:gd name="T4" fmla="*/ 145 w 512"/>
                    <a:gd name="T5" fmla="*/ 180 h 888"/>
                    <a:gd name="T6" fmla="*/ 22 w 512"/>
                    <a:gd name="T7" fmla="*/ 466 h 888"/>
                    <a:gd name="T8" fmla="*/ 18 w 512"/>
                    <a:gd name="T9" fmla="*/ 766 h 888"/>
                    <a:gd name="T10" fmla="*/ 36 w 512"/>
                    <a:gd name="T11" fmla="*/ 844 h 888"/>
                    <a:gd name="T12" fmla="*/ 49 w 512"/>
                    <a:gd name="T13" fmla="*/ 888 h 888"/>
                    <a:gd name="T14" fmla="*/ 354 w 512"/>
                    <a:gd name="T15" fmla="*/ 782 h 888"/>
                    <a:gd name="T16" fmla="*/ 344 w 512"/>
                    <a:gd name="T17" fmla="*/ 743 h 888"/>
                    <a:gd name="T18" fmla="*/ 411 w 512"/>
                    <a:gd name="T19" fmla="*/ 364 h 888"/>
                    <a:gd name="T20" fmla="*/ 482 w 512"/>
                    <a:gd name="T21" fmla="*/ 284 h 888"/>
                    <a:gd name="T22" fmla="*/ 512 w 512"/>
                    <a:gd name="T23" fmla="*/ 257 h 888"/>
                    <a:gd name="T24" fmla="*/ 317 w 512"/>
                    <a:gd name="T25" fmla="*/ 0 h 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2" h="888">
                      <a:moveTo>
                        <a:pt x="317" y="0"/>
                      </a:moveTo>
                      <a:cubicBezTo>
                        <a:pt x="282" y="29"/>
                        <a:pt x="282" y="29"/>
                        <a:pt x="282" y="29"/>
                      </a:cubicBezTo>
                      <a:cubicBezTo>
                        <a:pt x="230" y="73"/>
                        <a:pt x="184" y="124"/>
                        <a:pt x="145" y="180"/>
                      </a:cubicBezTo>
                      <a:cubicBezTo>
                        <a:pt x="85" y="267"/>
                        <a:pt x="43" y="363"/>
                        <a:pt x="22" y="466"/>
                      </a:cubicBezTo>
                      <a:cubicBezTo>
                        <a:pt x="1" y="565"/>
                        <a:pt x="0" y="666"/>
                        <a:pt x="18" y="766"/>
                      </a:cubicBezTo>
                      <a:cubicBezTo>
                        <a:pt x="22" y="792"/>
                        <a:pt x="28" y="819"/>
                        <a:pt x="36" y="844"/>
                      </a:cubicBezTo>
                      <a:cubicBezTo>
                        <a:pt x="49" y="888"/>
                        <a:pt x="49" y="888"/>
                        <a:pt x="49" y="888"/>
                      </a:cubicBezTo>
                      <a:cubicBezTo>
                        <a:pt x="354" y="782"/>
                        <a:pt x="354" y="782"/>
                        <a:pt x="354" y="782"/>
                      </a:cubicBezTo>
                      <a:cubicBezTo>
                        <a:pt x="344" y="743"/>
                        <a:pt x="344" y="743"/>
                        <a:pt x="344" y="743"/>
                      </a:cubicBezTo>
                      <a:cubicBezTo>
                        <a:pt x="310" y="613"/>
                        <a:pt x="334" y="475"/>
                        <a:pt x="411" y="364"/>
                      </a:cubicBezTo>
                      <a:cubicBezTo>
                        <a:pt x="431" y="335"/>
                        <a:pt x="455" y="308"/>
                        <a:pt x="482" y="284"/>
                      </a:cubicBezTo>
                      <a:cubicBezTo>
                        <a:pt x="512" y="257"/>
                        <a:pt x="512" y="257"/>
                        <a:pt x="512" y="257"/>
                      </a:cubicBezTo>
                      <a:lnTo>
                        <a:pt x="317" y="0"/>
                      </a:lnTo>
                      <a:close/>
                    </a:path>
                  </a:pathLst>
                </a:custGeom>
                <a:solidFill>
                  <a:srgbClr val="10B8B3"/>
                </a:solidFill>
                <a:ln w="101600"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14" name="Freeform 21">
                  <a:extLst>
                    <a:ext uri="{FF2B5EF4-FFF2-40B4-BE49-F238E27FC236}">
                      <a16:creationId xmlns:a16="http://schemas.microsoft.com/office/drawing/2014/main" id="{000771FA-D6B7-2DEC-D00B-833B484D1216}"/>
                    </a:ext>
                  </a:extLst>
                </p:cNvPr>
                <p:cNvSpPr/>
                <p:nvPr/>
              </p:nvSpPr>
              <p:spPr bwMode="auto">
                <a:xfrm>
                  <a:off x="5074808" y="3267247"/>
                  <a:ext cx="206376" cy="203200"/>
                </a:xfrm>
                <a:custGeom>
                  <a:avLst/>
                  <a:gdLst>
                    <a:gd name="T0" fmla="*/ 0 w 130"/>
                    <a:gd name="T1" fmla="*/ 128 h 128"/>
                    <a:gd name="T2" fmla="*/ 130 w 130"/>
                    <a:gd name="T3" fmla="*/ 100 h 128"/>
                    <a:gd name="T4" fmla="*/ 42 w 130"/>
                    <a:gd name="T5" fmla="*/ 0 h 128"/>
                    <a:gd name="T6" fmla="*/ 0 w 130"/>
                    <a:gd name="T7" fmla="*/ 12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0" h="128">
                      <a:moveTo>
                        <a:pt x="0" y="128"/>
                      </a:moveTo>
                      <a:lnTo>
                        <a:pt x="130" y="100"/>
                      </a:lnTo>
                      <a:lnTo>
                        <a:pt x="42" y="0"/>
                      </a:lnTo>
                      <a:lnTo>
                        <a:pt x="0" y="128"/>
                      </a:lnTo>
                      <a:close/>
                    </a:path>
                  </a:pathLst>
                </a:custGeom>
                <a:solidFill>
                  <a:srgbClr val="10B8B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212" name="Freeform 10">
                <a:extLst>
                  <a:ext uri="{FF2B5EF4-FFF2-40B4-BE49-F238E27FC236}">
                    <a16:creationId xmlns:a16="http://schemas.microsoft.com/office/drawing/2014/main" id="{D4774637-8AD8-B129-AE32-8037F600F480}"/>
                  </a:ext>
                </a:extLst>
              </p:cNvPr>
              <p:cNvSpPr/>
              <p:nvPr/>
            </p:nvSpPr>
            <p:spPr bwMode="auto">
              <a:xfrm>
                <a:off x="4701769" y="3745847"/>
                <a:ext cx="553043" cy="337699"/>
              </a:xfrm>
              <a:custGeom>
                <a:avLst/>
                <a:gdLst>
                  <a:gd name="T0" fmla="*/ 452 w 452"/>
                  <a:gd name="T1" fmla="*/ 210 h 276"/>
                  <a:gd name="T2" fmla="*/ 419 w 452"/>
                  <a:gd name="T3" fmla="*/ 276 h 276"/>
                  <a:gd name="T4" fmla="*/ 0 w 452"/>
                  <a:gd name="T5" fmla="*/ 66 h 276"/>
                  <a:gd name="T6" fmla="*/ 33 w 452"/>
                  <a:gd name="T7" fmla="*/ 0 h 276"/>
                  <a:gd name="T8" fmla="*/ 452 w 452"/>
                  <a:gd name="T9" fmla="*/ 21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276">
                    <a:moveTo>
                      <a:pt x="452" y="210"/>
                    </a:moveTo>
                    <a:lnTo>
                      <a:pt x="419" y="276"/>
                    </a:lnTo>
                    <a:lnTo>
                      <a:pt x="0" y="66"/>
                    </a:lnTo>
                    <a:lnTo>
                      <a:pt x="33" y="0"/>
                    </a:lnTo>
                    <a:lnTo>
                      <a:pt x="452" y="210"/>
                    </a:lnTo>
                    <a:close/>
                  </a:path>
                </a:pathLst>
              </a:custGeom>
              <a:solidFill>
                <a:srgbClr val="10B8B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3" name="Group 125">
              <a:extLst>
                <a:ext uri="{FF2B5EF4-FFF2-40B4-BE49-F238E27FC236}">
                  <a16:creationId xmlns:a16="http://schemas.microsoft.com/office/drawing/2014/main" id="{BDBC6173-EDF6-9B97-438D-502AA16CC642}"/>
                </a:ext>
              </a:extLst>
            </p:cNvPr>
            <p:cNvGrpSpPr/>
            <p:nvPr/>
          </p:nvGrpSpPr>
          <p:grpSpPr>
            <a:xfrm>
              <a:off x="7766430" y="3879921"/>
              <a:ext cx="947460" cy="790363"/>
              <a:chOff x="4936690" y="4541152"/>
              <a:chExt cx="1188063" cy="991072"/>
            </a:xfrm>
            <a:solidFill>
              <a:srgbClr val="EE7D31"/>
            </a:solidFill>
          </p:grpSpPr>
          <p:grpSp>
            <p:nvGrpSpPr>
              <p:cNvPr id="207" name="Group 61">
                <a:extLst>
                  <a:ext uri="{FF2B5EF4-FFF2-40B4-BE49-F238E27FC236}">
                    <a16:creationId xmlns:a16="http://schemas.microsoft.com/office/drawing/2014/main" id="{B6498C7C-3958-EB92-E591-A21F452A92AC}"/>
                  </a:ext>
                </a:extLst>
              </p:cNvPr>
              <p:cNvGrpSpPr/>
              <p:nvPr/>
            </p:nvGrpSpPr>
            <p:grpSpPr>
              <a:xfrm>
                <a:off x="4936690" y="4541152"/>
                <a:ext cx="1188063" cy="991072"/>
                <a:chOff x="4936690" y="4541152"/>
                <a:chExt cx="1188063" cy="991072"/>
              </a:xfrm>
              <a:grpFill/>
            </p:grpSpPr>
            <p:sp>
              <p:nvSpPr>
                <p:cNvPr id="209" name="Freeform 17">
                  <a:extLst>
                    <a:ext uri="{FF2B5EF4-FFF2-40B4-BE49-F238E27FC236}">
                      <a16:creationId xmlns:a16="http://schemas.microsoft.com/office/drawing/2014/main" id="{1DD0965E-6A8E-A0F5-3B2D-A7377A7E03E4}"/>
                    </a:ext>
                  </a:extLst>
                </p:cNvPr>
                <p:cNvSpPr/>
                <p:nvPr/>
              </p:nvSpPr>
              <p:spPr bwMode="auto">
                <a:xfrm>
                  <a:off x="4936690" y="4541152"/>
                  <a:ext cx="1188063" cy="991072"/>
                </a:xfrm>
                <a:custGeom>
                  <a:avLst/>
                  <a:gdLst>
                    <a:gd name="T0" fmla="*/ 756 w 763"/>
                    <a:gd name="T1" fmla="*/ 313 h 636"/>
                    <a:gd name="T2" fmla="*/ 716 w 763"/>
                    <a:gd name="T3" fmla="*/ 310 h 636"/>
                    <a:gd name="T4" fmla="*/ 480 w 763"/>
                    <a:gd name="T5" fmla="*/ 229 h 636"/>
                    <a:gd name="T6" fmla="*/ 322 w 763"/>
                    <a:gd name="T7" fmla="*/ 37 h 636"/>
                    <a:gd name="T8" fmla="*/ 305 w 763"/>
                    <a:gd name="T9" fmla="*/ 0 h 636"/>
                    <a:gd name="T10" fmla="*/ 0 w 763"/>
                    <a:gd name="T11" fmla="*/ 106 h 636"/>
                    <a:gd name="T12" fmla="*/ 18 w 763"/>
                    <a:gd name="T13" fmla="*/ 148 h 636"/>
                    <a:gd name="T14" fmla="*/ 80 w 763"/>
                    <a:gd name="T15" fmla="*/ 270 h 636"/>
                    <a:gd name="T16" fmla="*/ 296 w 763"/>
                    <a:gd name="T17" fmla="*/ 494 h 636"/>
                    <a:gd name="T18" fmla="*/ 581 w 763"/>
                    <a:gd name="T19" fmla="*/ 618 h 636"/>
                    <a:gd name="T20" fmla="*/ 717 w 763"/>
                    <a:gd name="T21" fmla="*/ 634 h 636"/>
                    <a:gd name="T22" fmla="*/ 763 w 763"/>
                    <a:gd name="T23" fmla="*/ 636 h 636"/>
                    <a:gd name="T24" fmla="*/ 756 w 763"/>
                    <a:gd name="T25" fmla="*/ 313 h 6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63" h="636">
                      <a:moveTo>
                        <a:pt x="756" y="313"/>
                      </a:moveTo>
                      <a:cubicBezTo>
                        <a:pt x="716" y="310"/>
                        <a:pt x="716" y="310"/>
                        <a:pt x="716" y="310"/>
                      </a:cubicBezTo>
                      <a:cubicBezTo>
                        <a:pt x="631" y="306"/>
                        <a:pt x="550" y="278"/>
                        <a:pt x="480" y="229"/>
                      </a:cubicBezTo>
                      <a:cubicBezTo>
                        <a:pt x="410" y="181"/>
                        <a:pt x="355" y="114"/>
                        <a:pt x="322" y="37"/>
                      </a:cubicBezTo>
                      <a:cubicBezTo>
                        <a:pt x="305" y="0"/>
                        <a:pt x="305" y="0"/>
                        <a:pt x="305" y="0"/>
                      </a:cubicBezTo>
                      <a:cubicBezTo>
                        <a:pt x="0" y="106"/>
                        <a:pt x="0" y="106"/>
                        <a:pt x="0" y="106"/>
                      </a:cubicBezTo>
                      <a:cubicBezTo>
                        <a:pt x="18" y="148"/>
                        <a:pt x="18" y="148"/>
                        <a:pt x="18" y="148"/>
                      </a:cubicBezTo>
                      <a:cubicBezTo>
                        <a:pt x="35" y="191"/>
                        <a:pt x="56" y="231"/>
                        <a:pt x="80" y="270"/>
                      </a:cubicBezTo>
                      <a:cubicBezTo>
                        <a:pt x="136" y="359"/>
                        <a:pt x="209" y="434"/>
                        <a:pt x="296" y="494"/>
                      </a:cubicBezTo>
                      <a:cubicBezTo>
                        <a:pt x="382" y="555"/>
                        <a:pt x="478" y="596"/>
                        <a:pt x="581" y="618"/>
                      </a:cubicBezTo>
                      <a:cubicBezTo>
                        <a:pt x="626" y="627"/>
                        <a:pt x="671" y="633"/>
                        <a:pt x="717" y="634"/>
                      </a:cubicBezTo>
                      <a:cubicBezTo>
                        <a:pt x="763" y="636"/>
                        <a:pt x="763" y="636"/>
                        <a:pt x="763" y="636"/>
                      </a:cubicBezTo>
                      <a:lnTo>
                        <a:pt x="756" y="313"/>
                      </a:lnTo>
                      <a:close/>
                    </a:path>
                  </a:pathLst>
                </a:custGeom>
                <a:solidFill>
                  <a:srgbClr val="91D24F"/>
                </a:solidFill>
                <a:ln w="101600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10" name="Freeform 11">
                  <a:extLst>
                    <a:ext uri="{FF2B5EF4-FFF2-40B4-BE49-F238E27FC236}">
                      <a16:creationId xmlns:a16="http://schemas.microsoft.com/office/drawing/2014/main" id="{435FB89E-5AC8-BABF-D043-1D45887C7916}"/>
                    </a:ext>
                  </a:extLst>
                </p:cNvPr>
                <p:cNvSpPr/>
                <p:nvPr/>
              </p:nvSpPr>
              <p:spPr bwMode="auto">
                <a:xfrm>
                  <a:off x="5152034" y="4998758"/>
                  <a:ext cx="435582" cy="501654"/>
                </a:xfrm>
                <a:custGeom>
                  <a:avLst/>
                  <a:gdLst>
                    <a:gd name="T0" fmla="*/ 299 w 356"/>
                    <a:gd name="T1" fmla="*/ 0 h 410"/>
                    <a:gd name="T2" fmla="*/ 356 w 356"/>
                    <a:gd name="T3" fmla="*/ 47 h 410"/>
                    <a:gd name="T4" fmla="*/ 57 w 356"/>
                    <a:gd name="T5" fmla="*/ 410 h 410"/>
                    <a:gd name="T6" fmla="*/ 0 w 356"/>
                    <a:gd name="T7" fmla="*/ 363 h 410"/>
                    <a:gd name="T8" fmla="*/ 299 w 356"/>
                    <a:gd name="T9" fmla="*/ 0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6" h="410">
                      <a:moveTo>
                        <a:pt x="299" y="0"/>
                      </a:moveTo>
                      <a:lnTo>
                        <a:pt x="356" y="47"/>
                      </a:lnTo>
                      <a:lnTo>
                        <a:pt x="57" y="410"/>
                      </a:lnTo>
                      <a:lnTo>
                        <a:pt x="0" y="363"/>
                      </a:lnTo>
                      <a:lnTo>
                        <a:pt x="299" y="0"/>
                      </a:lnTo>
                      <a:close/>
                    </a:path>
                  </a:pathLst>
                </a:custGeom>
                <a:solidFill>
                  <a:srgbClr val="91D1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208" name="Freeform 22">
                <a:extLst>
                  <a:ext uri="{FF2B5EF4-FFF2-40B4-BE49-F238E27FC236}">
                    <a16:creationId xmlns:a16="http://schemas.microsoft.com/office/drawing/2014/main" id="{902C12FE-12A3-1F2C-4995-F815688740CA}"/>
                  </a:ext>
                </a:extLst>
              </p:cNvPr>
              <p:cNvSpPr/>
              <p:nvPr/>
            </p:nvSpPr>
            <p:spPr bwMode="auto">
              <a:xfrm>
                <a:off x="5576688" y="4854711"/>
                <a:ext cx="148049" cy="160286"/>
              </a:xfrm>
              <a:custGeom>
                <a:avLst/>
                <a:gdLst>
                  <a:gd name="T0" fmla="*/ 109 w 121"/>
                  <a:gd name="T1" fmla="*/ 131 h 131"/>
                  <a:gd name="T2" fmla="*/ 121 w 121"/>
                  <a:gd name="T3" fmla="*/ 0 h 131"/>
                  <a:gd name="T4" fmla="*/ 0 w 121"/>
                  <a:gd name="T5" fmla="*/ 53 h 131"/>
                  <a:gd name="T6" fmla="*/ 109 w 121"/>
                  <a:gd name="T7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31">
                    <a:moveTo>
                      <a:pt x="109" y="131"/>
                    </a:moveTo>
                    <a:lnTo>
                      <a:pt x="121" y="0"/>
                    </a:lnTo>
                    <a:lnTo>
                      <a:pt x="0" y="53"/>
                    </a:lnTo>
                    <a:lnTo>
                      <a:pt x="109" y="131"/>
                    </a:lnTo>
                    <a:close/>
                  </a:path>
                </a:pathLst>
              </a:custGeom>
              <a:solidFill>
                <a:srgbClr val="91D1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4" name="Group 62">
              <a:extLst>
                <a:ext uri="{FF2B5EF4-FFF2-40B4-BE49-F238E27FC236}">
                  <a16:creationId xmlns:a16="http://schemas.microsoft.com/office/drawing/2014/main" id="{15465186-2862-3A8F-26D1-69BD0BBE19B7}"/>
                </a:ext>
              </a:extLst>
            </p:cNvPr>
            <p:cNvGrpSpPr/>
            <p:nvPr/>
          </p:nvGrpSpPr>
          <p:grpSpPr>
            <a:xfrm>
              <a:off x="8698122" y="3856578"/>
              <a:ext cx="925994" cy="825491"/>
              <a:chOff x="6102730" y="4511787"/>
              <a:chExt cx="1161145" cy="1035120"/>
            </a:xfrm>
            <a:solidFill>
              <a:srgbClr val="02AFF1"/>
            </a:solidFill>
          </p:grpSpPr>
          <p:grpSp>
            <p:nvGrpSpPr>
              <p:cNvPr id="203" name="Group 54">
                <a:extLst>
                  <a:ext uri="{FF2B5EF4-FFF2-40B4-BE49-F238E27FC236}">
                    <a16:creationId xmlns:a16="http://schemas.microsoft.com/office/drawing/2014/main" id="{4C4B3B60-9EEC-6BA1-FD43-43A6D4CA246A}"/>
                  </a:ext>
                </a:extLst>
              </p:cNvPr>
              <p:cNvGrpSpPr/>
              <p:nvPr/>
            </p:nvGrpSpPr>
            <p:grpSpPr>
              <a:xfrm>
                <a:off x="6102730" y="4511787"/>
                <a:ext cx="1161145" cy="1020437"/>
                <a:chOff x="6105526" y="3943350"/>
                <a:chExt cx="1506538" cy="1323975"/>
              </a:xfrm>
              <a:grpFill/>
            </p:grpSpPr>
            <p:sp>
              <p:nvSpPr>
                <p:cNvPr id="205" name="Freeform 16">
                  <a:extLst>
                    <a:ext uri="{FF2B5EF4-FFF2-40B4-BE49-F238E27FC236}">
                      <a16:creationId xmlns:a16="http://schemas.microsoft.com/office/drawing/2014/main" id="{665A166F-92A5-CB39-DB3E-7D5D0BFCD723}"/>
                    </a:ext>
                  </a:extLst>
                </p:cNvPr>
                <p:cNvSpPr/>
                <p:nvPr/>
              </p:nvSpPr>
              <p:spPr bwMode="auto">
                <a:xfrm>
                  <a:off x="6105526" y="3943350"/>
                  <a:ext cx="1506538" cy="1323975"/>
                </a:xfrm>
                <a:custGeom>
                  <a:avLst/>
                  <a:gdLst>
                    <a:gd name="T0" fmla="*/ 437 w 746"/>
                    <a:gd name="T1" fmla="*/ 0 h 655"/>
                    <a:gd name="T2" fmla="*/ 422 w 746"/>
                    <a:gd name="T3" fmla="*/ 38 h 655"/>
                    <a:gd name="T4" fmla="*/ 372 w 746"/>
                    <a:gd name="T5" fmla="*/ 133 h 655"/>
                    <a:gd name="T6" fmla="*/ 40 w 746"/>
                    <a:gd name="T7" fmla="*/ 328 h 655"/>
                    <a:gd name="T8" fmla="*/ 0 w 746"/>
                    <a:gd name="T9" fmla="*/ 332 h 655"/>
                    <a:gd name="T10" fmla="*/ 7 w 746"/>
                    <a:gd name="T11" fmla="*/ 655 h 655"/>
                    <a:gd name="T12" fmla="*/ 52 w 746"/>
                    <a:gd name="T13" fmla="*/ 651 h 655"/>
                    <a:gd name="T14" fmla="*/ 132 w 746"/>
                    <a:gd name="T15" fmla="*/ 641 h 655"/>
                    <a:gd name="T16" fmla="*/ 412 w 746"/>
                    <a:gd name="T17" fmla="*/ 532 h 655"/>
                    <a:gd name="T18" fmla="*/ 637 w 746"/>
                    <a:gd name="T19" fmla="*/ 317 h 655"/>
                    <a:gd name="T20" fmla="*/ 730 w 746"/>
                    <a:gd name="T21" fmla="*/ 137 h 655"/>
                    <a:gd name="T22" fmla="*/ 746 w 746"/>
                    <a:gd name="T23" fmla="*/ 94 h 655"/>
                    <a:gd name="T24" fmla="*/ 437 w 746"/>
                    <a:gd name="T25" fmla="*/ 0 h 6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46" h="655">
                      <a:moveTo>
                        <a:pt x="437" y="0"/>
                      </a:moveTo>
                      <a:cubicBezTo>
                        <a:pt x="422" y="38"/>
                        <a:pt x="422" y="38"/>
                        <a:pt x="422" y="38"/>
                      </a:cubicBezTo>
                      <a:cubicBezTo>
                        <a:pt x="409" y="71"/>
                        <a:pt x="392" y="103"/>
                        <a:pt x="372" y="133"/>
                      </a:cubicBezTo>
                      <a:cubicBezTo>
                        <a:pt x="295" y="243"/>
                        <a:pt x="174" y="314"/>
                        <a:pt x="40" y="328"/>
                      </a:cubicBezTo>
                      <a:cubicBezTo>
                        <a:pt x="0" y="332"/>
                        <a:pt x="0" y="332"/>
                        <a:pt x="0" y="332"/>
                      </a:cubicBezTo>
                      <a:cubicBezTo>
                        <a:pt x="7" y="655"/>
                        <a:pt x="7" y="655"/>
                        <a:pt x="7" y="655"/>
                      </a:cubicBezTo>
                      <a:cubicBezTo>
                        <a:pt x="52" y="651"/>
                        <a:pt x="52" y="651"/>
                        <a:pt x="52" y="651"/>
                      </a:cubicBezTo>
                      <a:cubicBezTo>
                        <a:pt x="79" y="649"/>
                        <a:pt x="106" y="646"/>
                        <a:pt x="132" y="641"/>
                      </a:cubicBezTo>
                      <a:cubicBezTo>
                        <a:pt x="233" y="623"/>
                        <a:pt x="327" y="587"/>
                        <a:pt x="412" y="532"/>
                      </a:cubicBezTo>
                      <a:cubicBezTo>
                        <a:pt x="501" y="476"/>
                        <a:pt x="577" y="404"/>
                        <a:pt x="637" y="317"/>
                      </a:cubicBezTo>
                      <a:cubicBezTo>
                        <a:pt x="676" y="261"/>
                        <a:pt x="707" y="200"/>
                        <a:pt x="730" y="137"/>
                      </a:cubicBezTo>
                      <a:cubicBezTo>
                        <a:pt x="746" y="94"/>
                        <a:pt x="746" y="94"/>
                        <a:pt x="746" y="94"/>
                      </a:cubicBezTo>
                      <a:lnTo>
                        <a:pt x="437" y="0"/>
                      </a:lnTo>
                      <a:close/>
                    </a:path>
                  </a:pathLst>
                </a:custGeom>
                <a:solidFill>
                  <a:srgbClr val="37CEFF"/>
                </a:solidFill>
                <a:ln w="101600"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06" name="Freeform 23">
                  <a:extLst>
                    <a:ext uri="{FF2B5EF4-FFF2-40B4-BE49-F238E27FC236}">
                      <a16:creationId xmlns:a16="http://schemas.microsoft.com/office/drawing/2014/main" id="{E57F97A0-12A2-D1BA-875B-C5998A8FBAF2}"/>
                    </a:ext>
                  </a:extLst>
                </p:cNvPr>
                <p:cNvSpPr/>
                <p:nvPr/>
              </p:nvSpPr>
              <p:spPr bwMode="auto">
                <a:xfrm>
                  <a:off x="6608119" y="4357043"/>
                  <a:ext cx="192088" cy="209550"/>
                </a:xfrm>
                <a:custGeom>
                  <a:avLst/>
                  <a:gdLst>
                    <a:gd name="T0" fmla="*/ 121 w 121"/>
                    <a:gd name="T1" fmla="*/ 53 h 132"/>
                    <a:gd name="T2" fmla="*/ 0 w 121"/>
                    <a:gd name="T3" fmla="*/ 0 h 132"/>
                    <a:gd name="T4" fmla="*/ 14 w 121"/>
                    <a:gd name="T5" fmla="*/ 132 h 132"/>
                    <a:gd name="T6" fmla="*/ 121 w 121"/>
                    <a:gd name="T7" fmla="*/ 53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1" h="132">
                      <a:moveTo>
                        <a:pt x="121" y="53"/>
                      </a:moveTo>
                      <a:lnTo>
                        <a:pt x="0" y="0"/>
                      </a:lnTo>
                      <a:lnTo>
                        <a:pt x="14" y="132"/>
                      </a:lnTo>
                      <a:lnTo>
                        <a:pt x="121" y="53"/>
                      </a:lnTo>
                      <a:close/>
                    </a:path>
                  </a:pathLst>
                </a:custGeom>
                <a:solidFill>
                  <a:srgbClr val="37CE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204" name="Freeform 12">
                <a:extLst>
                  <a:ext uri="{FF2B5EF4-FFF2-40B4-BE49-F238E27FC236}">
                    <a16:creationId xmlns:a16="http://schemas.microsoft.com/office/drawing/2014/main" id="{D8E1803B-7FF1-B9BF-E64C-033ED93F92BF}"/>
                  </a:ext>
                </a:extLst>
              </p:cNvPr>
              <p:cNvSpPr/>
              <p:nvPr/>
            </p:nvSpPr>
            <p:spPr bwMode="auto">
              <a:xfrm>
                <a:off x="6598265" y="5018335"/>
                <a:ext cx="393982" cy="528572"/>
              </a:xfrm>
              <a:custGeom>
                <a:avLst/>
                <a:gdLst>
                  <a:gd name="T0" fmla="*/ 0 w 322"/>
                  <a:gd name="T1" fmla="*/ 42 h 432"/>
                  <a:gd name="T2" fmla="*/ 61 w 322"/>
                  <a:gd name="T3" fmla="*/ 0 h 432"/>
                  <a:gd name="T4" fmla="*/ 322 w 322"/>
                  <a:gd name="T5" fmla="*/ 390 h 432"/>
                  <a:gd name="T6" fmla="*/ 260 w 322"/>
                  <a:gd name="T7" fmla="*/ 432 h 432"/>
                  <a:gd name="T8" fmla="*/ 0 w 322"/>
                  <a:gd name="T9" fmla="*/ 42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432">
                    <a:moveTo>
                      <a:pt x="0" y="42"/>
                    </a:moveTo>
                    <a:lnTo>
                      <a:pt x="61" y="0"/>
                    </a:lnTo>
                    <a:lnTo>
                      <a:pt x="322" y="390"/>
                    </a:lnTo>
                    <a:lnTo>
                      <a:pt x="260" y="43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37CE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5" name="Group 58">
              <a:extLst>
                <a:ext uri="{FF2B5EF4-FFF2-40B4-BE49-F238E27FC236}">
                  <a16:creationId xmlns:a16="http://schemas.microsoft.com/office/drawing/2014/main" id="{F2C0E2BE-B9FD-AD4D-8135-5AC4C9A1617E}"/>
                </a:ext>
              </a:extLst>
            </p:cNvPr>
            <p:cNvGrpSpPr/>
            <p:nvPr/>
          </p:nvGrpSpPr>
          <p:grpSpPr>
            <a:xfrm>
              <a:off x="9012472" y="2892455"/>
              <a:ext cx="765969" cy="1087969"/>
              <a:chOff x="6499158" y="3302924"/>
              <a:chExt cx="960483" cy="1364253"/>
            </a:xfrm>
            <a:solidFill>
              <a:srgbClr val="FF8F04"/>
            </a:solidFill>
          </p:grpSpPr>
          <p:grpSp>
            <p:nvGrpSpPr>
              <p:cNvPr id="199" name="Group 50">
                <a:extLst>
                  <a:ext uri="{FF2B5EF4-FFF2-40B4-BE49-F238E27FC236}">
                    <a16:creationId xmlns:a16="http://schemas.microsoft.com/office/drawing/2014/main" id="{E80AF872-0A7E-F558-7FE2-3B496821E170}"/>
                  </a:ext>
                </a:extLst>
              </p:cNvPr>
              <p:cNvGrpSpPr/>
              <p:nvPr/>
            </p:nvGrpSpPr>
            <p:grpSpPr>
              <a:xfrm>
                <a:off x="6499158" y="3302924"/>
                <a:ext cx="823447" cy="1364253"/>
                <a:chOff x="6619876" y="2374900"/>
                <a:chExt cx="1068388" cy="1770063"/>
              </a:xfrm>
              <a:grpFill/>
            </p:grpSpPr>
            <p:sp>
              <p:nvSpPr>
                <p:cNvPr id="201" name="Freeform 15">
                  <a:extLst>
                    <a:ext uri="{FF2B5EF4-FFF2-40B4-BE49-F238E27FC236}">
                      <a16:creationId xmlns:a16="http://schemas.microsoft.com/office/drawing/2014/main" id="{A31DFD39-7936-835E-C288-18B6BB33A4B1}"/>
                    </a:ext>
                  </a:extLst>
                </p:cNvPr>
                <p:cNvSpPr/>
                <p:nvPr/>
              </p:nvSpPr>
              <p:spPr bwMode="auto">
                <a:xfrm>
                  <a:off x="6619876" y="2374900"/>
                  <a:ext cx="1068388" cy="1770063"/>
                </a:xfrm>
                <a:custGeom>
                  <a:avLst/>
                  <a:gdLst>
                    <a:gd name="T0" fmla="*/ 511 w 529"/>
                    <a:gd name="T1" fmla="*/ 507 h 876"/>
                    <a:gd name="T2" fmla="*/ 402 w 529"/>
                    <a:gd name="T3" fmla="*/ 227 h 876"/>
                    <a:gd name="T4" fmla="*/ 221 w 529"/>
                    <a:gd name="T5" fmla="*/ 28 h 876"/>
                    <a:gd name="T6" fmla="*/ 185 w 529"/>
                    <a:gd name="T7" fmla="*/ 0 h 876"/>
                    <a:gd name="T8" fmla="*/ 0 w 529"/>
                    <a:gd name="T9" fmla="*/ 265 h 876"/>
                    <a:gd name="T10" fmla="*/ 32 w 529"/>
                    <a:gd name="T11" fmla="*/ 290 h 876"/>
                    <a:gd name="T12" fmla="*/ 189 w 529"/>
                    <a:gd name="T13" fmla="*/ 744 h 876"/>
                    <a:gd name="T14" fmla="*/ 181 w 529"/>
                    <a:gd name="T15" fmla="*/ 783 h 876"/>
                    <a:gd name="T16" fmla="*/ 490 w 529"/>
                    <a:gd name="T17" fmla="*/ 876 h 876"/>
                    <a:gd name="T18" fmla="*/ 501 w 529"/>
                    <a:gd name="T19" fmla="*/ 832 h 876"/>
                    <a:gd name="T20" fmla="*/ 506 w 529"/>
                    <a:gd name="T21" fmla="*/ 808 h 876"/>
                    <a:gd name="T22" fmla="*/ 511 w 529"/>
                    <a:gd name="T23" fmla="*/ 507 h 8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29" h="876">
                      <a:moveTo>
                        <a:pt x="511" y="507"/>
                      </a:moveTo>
                      <a:cubicBezTo>
                        <a:pt x="493" y="407"/>
                        <a:pt x="456" y="313"/>
                        <a:pt x="402" y="227"/>
                      </a:cubicBezTo>
                      <a:cubicBezTo>
                        <a:pt x="354" y="151"/>
                        <a:pt x="293" y="84"/>
                        <a:pt x="221" y="28"/>
                      </a:cubicBezTo>
                      <a:cubicBezTo>
                        <a:pt x="185" y="0"/>
                        <a:pt x="185" y="0"/>
                        <a:pt x="185" y="0"/>
                      </a:cubicBezTo>
                      <a:cubicBezTo>
                        <a:pt x="0" y="265"/>
                        <a:pt x="0" y="265"/>
                        <a:pt x="0" y="265"/>
                      </a:cubicBezTo>
                      <a:cubicBezTo>
                        <a:pt x="32" y="290"/>
                        <a:pt x="32" y="290"/>
                        <a:pt x="32" y="290"/>
                      </a:cubicBezTo>
                      <a:cubicBezTo>
                        <a:pt x="166" y="400"/>
                        <a:pt x="226" y="574"/>
                        <a:pt x="189" y="744"/>
                      </a:cubicBezTo>
                      <a:cubicBezTo>
                        <a:pt x="181" y="783"/>
                        <a:pt x="181" y="783"/>
                        <a:pt x="181" y="783"/>
                      </a:cubicBezTo>
                      <a:cubicBezTo>
                        <a:pt x="490" y="876"/>
                        <a:pt x="490" y="876"/>
                        <a:pt x="490" y="876"/>
                      </a:cubicBezTo>
                      <a:cubicBezTo>
                        <a:pt x="501" y="832"/>
                        <a:pt x="501" y="832"/>
                        <a:pt x="501" y="832"/>
                      </a:cubicBezTo>
                      <a:cubicBezTo>
                        <a:pt x="503" y="823"/>
                        <a:pt x="505" y="815"/>
                        <a:pt x="506" y="808"/>
                      </a:cubicBezTo>
                      <a:cubicBezTo>
                        <a:pt x="527" y="708"/>
                        <a:pt x="529" y="607"/>
                        <a:pt x="511" y="507"/>
                      </a:cubicBezTo>
                      <a:close/>
                    </a:path>
                  </a:pathLst>
                </a:custGeom>
                <a:solidFill>
                  <a:srgbClr val="E85037"/>
                </a:solidFill>
                <a:ln w="101600"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02" name="Freeform 24">
                  <a:extLst>
                    <a:ext uri="{FF2B5EF4-FFF2-40B4-BE49-F238E27FC236}">
                      <a16:creationId xmlns:a16="http://schemas.microsoft.com/office/drawing/2014/main" id="{BD190FB2-D951-FED5-204B-CFAC4482E1DF}"/>
                    </a:ext>
                  </a:extLst>
                </p:cNvPr>
                <p:cNvSpPr/>
                <p:nvPr/>
              </p:nvSpPr>
              <p:spPr bwMode="auto">
                <a:xfrm>
                  <a:off x="6895393" y="3237450"/>
                  <a:ext cx="204789" cy="201613"/>
                </a:xfrm>
                <a:custGeom>
                  <a:avLst/>
                  <a:gdLst>
                    <a:gd name="T0" fmla="*/ 88 w 129"/>
                    <a:gd name="T1" fmla="*/ 0 h 127"/>
                    <a:gd name="T2" fmla="*/ 0 w 129"/>
                    <a:gd name="T3" fmla="*/ 99 h 127"/>
                    <a:gd name="T4" fmla="*/ 129 w 129"/>
                    <a:gd name="T5" fmla="*/ 127 h 127"/>
                    <a:gd name="T6" fmla="*/ 88 w 129"/>
                    <a:gd name="T7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127">
                      <a:moveTo>
                        <a:pt x="88" y="0"/>
                      </a:moveTo>
                      <a:lnTo>
                        <a:pt x="0" y="99"/>
                      </a:lnTo>
                      <a:lnTo>
                        <a:pt x="129" y="127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rgbClr val="E8503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200" name="Freeform 13">
                <a:extLst>
                  <a:ext uri="{FF2B5EF4-FFF2-40B4-BE49-F238E27FC236}">
                    <a16:creationId xmlns:a16="http://schemas.microsoft.com/office/drawing/2014/main" id="{14DE3A4E-E471-770E-1BAC-68C6D6D8FF57}"/>
                  </a:ext>
                </a:extLst>
              </p:cNvPr>
              <p:cNvSpPr/>
              <p:nvPr/>
            </p:nvSpPr>
            <p:spPr bwMode="auto">
              <a:xfrm>
                <a:off x="6901704" y="3690788"/>
                <a:ext cx="557937" cy="325463"/>
              </a:xfrm>
              <a:custGeom>
                <a:avLst/>
                <a:gdLst>
                  <a:gd name="T0" fmla="*/ 31 w 456"/>
                  <a:gd name="T1" fmla="*/ 266 h 266"/>
                  <a:gd name="T2" fmla="*/ 0 w 456"/>
                  <a:gd name="T3" fmla="*/ 200 h 266"/>
                  <a:gd name="T4" fmla="*/ 425 w 456"/>
                  <a:gd name="T5" fmla="*/ 0 h 266"/>
                  <a:gd name="T6" fmla="*/ 456 w 456"/>
                  <a:gd name="T7" fmla="*/ 68 h 266"/>
                  <a:gd name="T8" fmla="*/ 31 w 456"/>
                  <a:gd name="T9" fmla="*/ 266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6" h="266">
                    <a:moveTo>
                      <a:pt x="31" y="266"/>
                    </a:moveTo>
                    <a:lnTo>
                      <a:pt x="0" y="200"/>
                    </a:lnTo>
                    <a:lnTo>
                      <a:pt x="425" y="0"/>
                    </a:lnTo>
                    <a:lnTo>
                      <a:pt x="456" y="68"/>
                    </a:lnTo>
                    <a:lnTo>
                      <a:pt x="31" y="266"/>
                    </a:lnTo>
                    <a:close/>
                  </a:path>
                </a:pathLst>
              </a:custGeom>
              <a:solidFill>
                <a:srgbClr val="E8503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36" name="Line 25">
              <a:extLst>
                <a:ext uri="{FF2B5EF4-FFF2-40B4-BE49-F238E27FC236}">
                  <a16:creationId xmlns:a16="http://schemas.microsoft.com/office/drawing/2014/main" id="{2B96E650-ACA4-8732-CB73-E625E0393C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80715" y="3678916"/>
              <a:ext cx="0" cy="0"/>
            </a:xfrm>
            <a:prstGeom prst="line">
              <a:avLst/>
            </a:prstGeom>
            <a:noFill/>
            <a:ln w="49213" cap="flat">
              <a:solidFill>
                <a:srgbClr val="00A79D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37" name="Line 26">
              <a:extLst>
                <a:ext uri="{FF2B5EF4-FFF2-40B4-BE49-F238E27FC236}">
                  <a16:creationId xmlns:a16="http://schemas.microsoft.com/office/drawing/2014/main" id="{82B70037-1710-6E35-6F56-E27D731788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9721" y="3761855"/>
              <a:ext cx="0" cy="0"/>
            </a:xfrm>
            <a:prstGeom prst="line">
              <a:avLst/>
            </a:prstGeom>
            <a:noFill/>
            <a:ln w="49213" cap="flat">
              <a:solidFill>
                <a:srgbClr val="00A79D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38" name="Line 27">
              <a:extLst>
                <a:ext uri="{FF2B5EF4-FFF2-40B4-BE49-F238E27FC236}">
                  <a16:creationId xmlns:a16="http://schemas.microsoft.com/office/drawing/2014/main" id="{D9F3BD0D-B293-017F-9AE1-3EB2664E1F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00703" y="3610612"/>
              <a:ext cx="0" cy="0"/>
            </a:xfrm>
            <a:prstGeom prst="line">
              <a:avLst/>
            </a:prstGeom>
            <a:noFill/>
            <a:ln w="49213" cap="flat">
              <a:solidFill>
                <a:srgbClr val="00A79D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139" name="Group 59">
              <a:extLst>
                <a:ext uri="{FF2B5EF4-FFF2-40B4-BE49-F238E27FC236}">
                  <a16:creationId xmlns:a16="http://schemas.microsoft.com/office/drawing/2014/main" id="{562AC511-158C-49BD-2065-1BEE24E2B743}"/>
                </a:ext>
              </a:extLst>
            </p:cNvPr>
            <p:cNvGrpSpPr/>
            <p:nvPr/>
          </p:nvGrpSpPr>
          <p:grpSpPr>
            <a:xfrm>
              <a:off x="8096237" y="2349936"/>
              <a:ext cx="1151394" cy="890865"/>
              <a:chOff x="5350249" y="2622633"/>
              <a:chExt cx="1443784" cy="1117095"/>
            </a:xfrm>
            <a:solidFill>
              <a:srgbClr val="158CED"/>
            </a:solidFill>
          </p:grpSpPr>
          <p:grpSp>
            <p:nvGrpSpPr>
              <p:cNvPr id="195" name="Group 49">
                <a:extLst>
                  <a:ext uri="{FF2B5EF4-FFF2-40B4-BE49-F238E27FC236}">
                    <a16:creationId xmlns:a16="http://schemas.microsoft.com/office/drawing/2014/main" id="{9B8A482A-1C51-25F3-0847-6BB71586FD15}"/>
                  </a:ext>
                </a:extLst>
              </p:cNvPr>
              <p:cNvGrpSpPr/>
              <p:nvPr/>
            </p:nvGrpSpPr>
            <p:grpSpPr>
              <a:xfrm>
                <a:off x="5350249" y="3090026"/>
                <a:ext cx="1443784" cy="649702"/>
                <a:chOff x="5129213" y="2098675"/>
                <a:chExt cx="1873250" cy="842962"/>
              </a:xfrm>
              <a:grpFill/>
            </p:grpSpPr>
            <p:sp>
              <p:nvSpPr>
                <p:cNvPr id="197" name="Freeform 19">
                  <a:extLst>
                    <a:ext uri="{FF2B5EF4-FFF2-40B4-BE49-F238E27FC236}">
                      <a16:creationId xmlns:a16="http://schemas.microsoft.com/office/drawing/2014/main" id="{4DF73A40-4E48-1571-C6D7-865F4458C9CD}"/>
                    </a:ext>
                  </a:extLst>
                </p:cNvPr>
                <p:cNvSpPr/>
                <p:nvPr/>
              </p:nvSpPr>
              <p:spPr bwMode="auto">
                <a:xfrm>
                  <a:off x="5129213" y="2098675"/>
                  <a:ext cx="1873250" cy="842962"/>
                </a:xfrm>
                <a:custGeom>
                  <a:avLst/>
                  <a:gdLst>
                    <a:gd name="T0" fmla="*/ 889 w 928"/>
                    <a:gd name="T1" fmla="*/ 117 h 417"/>
                    <a:gd name="T2" fmla="*/ 639 w 928"/>
                    <a:gd name="T3" fmla="*/ 16 h 417"/>
                    <a:gd name="T4" fmla="*/ 478 w 928"/>
                    <a:gd name="T5" fmla="*/ 0 h 417"/>
                    <a:gd name="T6" fmla="*/ 339 w 928"/>
                    <a:gd name="T7" fmla="*/ 12 h 417"/>
                    <a:gd name="T8" fmla="*/ 59 w 928"/>
                    <a:gd name="T9" fmla="*/ 121 h 417"/>
                    <a:gd name="T10" fmla="*/ 38 w 928"/>
                    <a:gd name="T11" fmla="*/ 134 h 417"/>
                    <a:gd name="T12" fmla="*/ 0 w 928"/>
                    <a:gd name="T13" fmla="*/ 160 h 417"/>
                    <a:gd name="T14" fmla="*/ 196 w 928"/>
                    <a:gd name="T15" fmla="*/ 417 h 417"/>
                    <a:gd name="T16" fmla="*/ 229 w 928"/>
                    <a:gd name="T17" fmla="*/ 396 h 417"/>
                    <a:gd name="T18" fmla="*/ 478 w 928"/>
                    <a:gd name="T19" fmla="*/ 323 h 417"/>
                    <a:gd name="T20" fmla="*/ 709 w 928"/>
                    <a:gd name="T21" fmla="*/ 385 h 417"/>
                    <a:gd name="T22" fmla="*/ 744 w 928"/>
                    <a:gd name="T23" fmla="*/ 406 h 417"/>
                    <a:gd name="T24" fmla="*/ 928 w 928"/>
                    <a:gd name="T25" fmla="*/ 141 h 417"/>
                    <a:gd name="T26" fmla="*/ 889 w 928"/>
                    <a:gd name="T27" fmla="*/ 117 h 4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28" h="417">
                      <a:moveTo>
                        <a:pt x="889" y="117"/>
                      </a:moveTo>
                      <a:cubicBezTo>
                        <a:pt x="812" y="69"/>
                        <a:pt x="728" y="35"/>
                        <a:pt x="639" y="16"/>
                      </a:cubicBezTo>
                      <a:cubicBezTo>
                        <a:pt x="586" y="5"/>
                        <a:pt x="532" y="0"/>
                        <a:pt x="478" y="0"/>
                      </a:cubicBezTo>
                      <a:cubicBezTo>
                        <a:pt x="432" y="0"/>
                        <a:pt x="385" y="4"/>
                        <a:pt x="339" y="12"/>
                      </a:cubicBezTo>
                      <a:cubicBezTo>
                        <a:pt x="239" y="30"/>
                        <a:pt x="145" y="67"/>
                        <a:pt x="59" y="121"/>
                      </a:cubicBezTo>
                      <a:cubicBezTo>
                        <a:pt x="53" y="125"/>
                        <a:pt x="46" y="129"/>
                        <a:pt x="38" y="134"/>
                      </a:cubicBezTo>
                      <a:cubicBezTo>
                        <a:pt x="0" y="160"/>
                        <a:pt x="0" y="160"/>
                        <a:pt x="0" y="160"/>
                      </a:cubicBezTo>
                      <a:cubicBezTo>
                        <a:pt x="196" y="417"/>
                        <a:pt x="196" y="417"/>
                        <a:pt x="196" y="417"/>
                      </a:cubicBezTo>
                      <a:cubicBezTo>
                        <a:pt x="229" y="396"/>
                        <a:pt x="229" y="396"/>
                        <a:pt x="229" y="396"/>
                      </a:cubicBezTo>
                      <a:cubicBezTo>
                        <a:pt x="304" y="348"/>
                        <a:pt x="390" y="323"/>
                        <a:pt x="478" y="323"/>
                      </a:cubicBezTo>
                      <a:cubicBezTo>
                        <a:pt x="560" y="323"/>
                        <a:pt x="639" y="345"/>
                        <a:pt x="709" y="385"/>
                      </a:cubicBezTo>
                      <a:cubicBezTo>
                        <a:pt x="744" y="406"/>
                        <a:pt x="744" y="406"/>
                        <a:pt x="744" y="406"/>
                      </a:cubicBezTo>
                      <a:cubicBezTo>
                        <a:pt x="928" y="141"/>
                        <a:pt x="928" y="141"/>
                        <a:pt x="928" y="141"/>
                      </a:cubicBezTo>
                      <a:lnTo>
                        <a:pt x="889" y="117"/>
                      </a:lnTo>
                      <a:close/>
                    </a:path>
                  </a:pathLst>
                </a:custGeom>
                <a:solidFill>
                  <a:srgbClr val="0A7DF1"/>
                </a:solidFill>
                <a:ln w="101600"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98" name="Freeform 20">
                  <a:extLst>
                    <a:ext uri="{FF2B5EF4-FFF2-40B4-BE49-F238E27FC236}">
                      <a16:creationId xmlns:a16="http://schemas.microsoft.com/office/drawing/2014/main" id="{954C7E9B-2069-08C8-ADA0-7326F97BCEB4}"/>
                    </a:ext>
                  </a:extLst>
                </p:cNvPr>
                <p:cNvSpPr/>
                <p:nvPr/>
              </p:nvSpPr>
              <p:spPr bwMode="auto">
                <a:xfrm>
                  <a:off x="5971062" y="2658238"/>
                  <a:ext cx="209550" cy="180974"/>
                </a:xfrm>
                <a:custGeom>
                  <a:avLst/>
                  <a:gdLst>
                    <a:gd name="T0" fmla="*/ 0 w 132"/>
                    <a:gd name="T1" fmla="*/ 0 h 114"/>
                    <a:gd name="T2" fmla="*/ 66 w 132"/>
                    <a:gd name="T3" fmla="*/ 114 h 114"/>
                    <a:gd name="T4" fmla="*/ 132 w 132"/>
                    <a:gd name="T5" fmla="*/ 0 h 114"/>
                    <a:gd name="T6" fmla="*/ 0 w 132"/>
                    <a:gd name="T7" fmla="*/ 0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2" h="114">
                      <a:moveTo>
                        <a:pt x="0" y="0"/>
                      </a:moveTo>
                      <a:lnTo>
                        <a:pt x="66" y="114"/>
                      </a:lnTo>
                      <a:lnTo>
                        <a:pt x="13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A7DF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196" name="Rectangle 28">
                <a:extLst>
                  <a:ext uri="{FF2B5EF4-FFF2-40B4-BE49-F238E27FC236}">
                    <a16:creationId xmlns:a16="http://schemas.microsoft.com/office/drawing/2014/main" id="{C2996D1D-BC77-8FDF-6584-A7650AE16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1764" y="2622633"/>
                <a:ext cx="90542" cy="572619"/>
              </a:xfrm>
              <a:prstGeom prst="rect">
                <a:avLst/>
              </a:prstGeom>
              <a:solidFill>
                <a:srgbClr val="0A7DF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40" name="Group 63">
              <a:extLst>
                <a:ext uri="{FF2B5EF4-FFF2-40B4-BE49-F238E27FC236}">
                  <a16:creationId xmlns:a16="http://schemas.microsoft.com/office/drawing/2014/main" id="{96C8EB59-CB49-0210-95B7-E31144D69BC0}"/>
                </a:ext>
              </a:extLst>
            </p:cNvPr>
            <p:cNvGrpSpPr/>
            <p:nvPr/>
          </p:nvGrpSpPr>
          <p:grpSpPr>
            <a:xfrm>
              <a:off x="7793751" y="2277728"/>
              <a:ext cx="1786612" cy="328831"/>
              <a:chOff x="4970949" y="2532090"/>
              <a:chExt cx="2240313" cy="412336"/>
            </a:xfrm>
          </p:grpSpPr>
          <p:sp>
            <p:nvSpPr>
              <p:cNvPr id="193" name="Freeform 5">
                <a:extLst>
                  <a:ext uri="{FF2B5EF4-FFF2-40B4-BE49-F238E27FC236}">
                    <a16:creationId xmlns:a16="http://schemas.microsoft.com/office/drawing/2014/main" id="{F5E05308-F802-B4A9-83C0-17B7059F60E7}"/>
                  </a:ext>
                </a:extLst>
              </p:cNvPr>
              <p:cNvSpPr/>
              <p:nvPr/>
            </p:nvSpPr>
            <p:spPr bwMode="auto">
              <a:xfrm>
                <a:off x="4970949" y="2532090"/>
                <a:ext cx="2122852" cy="393982"/>
              </a:xfrm>
              <a:custGeom>
                <a:avLst/>
                <a:gdLst>
                  <a:gd name="T0" fmla="*/ 1363 w 1363"/>
                  <a:gd name="T1" fmla="*/ 206 h 253"/>
                  <a:gd name="T2" fmla="*/ 696 w 1363"/>
                  <a:gd name="T3" fmla="*/ 4 h 253"/>
                  <a:gd name="T4" fmla="*/ 8 w 1363"/>
                  <a:gd name="T5" fmla="*/ 247 h 253"/>
                  <a:gd name="T6" fmla="*/ 0 w 1363"/>
                  <a:gd name="T7" fmla="*/ 253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3" h="253">
                    <a:moveTo>
                      <a:pt x="1363" y="206"/>
                    </a:moveTo>
                    <a:cubicBezTo>
                      <a:pt x="1174" y="75"/>
                      <a:pt x="944" y="0"/>
                      <a:pt x="696" y="4"/>
                    </a:cubicBezTo>
                    <a:cubicBezTo>
                      <a:pt x="436" y="8"/>
                      <a:pt x="197" y="98"/>
                      <a:pt x="8" y="247"/>
                    </a:cubicBezTo>
                    <a:cubicBezTo>
                      <a:pt x="5" y="249"/>
                      <a:pt x="3" y="251"/>
                      <a:pt x="0" y="253"/>
                    </a:cubicBezTo>
                  </a:path>
                </a:pathLst>
              </a:custGeom>
              <a:noFill/>
              <a:ln w="138113" cap="flat">
                <a:solidFill>
                  <a:srgbClr val="0A7DF1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4" name="Freeform 44">
                <a:extLst>
                  <a:ext uri="{FF2B5EF4-FFF2-40B4-BE49-F238E27FC236}">
                    <a16:creationId xmlns:a16="http://schemas.microsoft.com/office/drawing/2014/main" id="{2125A6D0-39D1-88A8-637C-8B4D4E026F07}"/>
                  </a:ext>
                </a:extLst>
              </p:cNvPr>
              <p:cNvSpPr/>
              <p:nvPr/>
            </p:nvSpPr>
            <p:spPr bwMode="auto">
              <a:xfrm>
                <a:off x="6868669" y="2622633"/>
                <a:ext cx="342593" cy="321793"/>
              </a:xfrm>
              <a:custGeom>
                <a:avLst/>
                <a:gdLst>
                  <a:gd name="T0" fmla="*/ 144 w 280"/>
                  <a:gd name="T1" fmla="*/ 0 h 263"/>
                  <a:gd name="T2" fmla="*/ 280 w 280"/>
                  <a:gd name="T3" fmla="*/ 263 h 263"/>
                  <a:gd name="T4" fmla="*/ 0 w 280"/>
                  <a:gd name="T5" fmla="*/ 225 h 263"/>
                  <a:gd name="T6" fmla="*/ 140 w 280"/>
                  <a:gd name="T7" fmla="*/ 155 h 263"/>
                  <a:gd name="T8" fmla="*/ 144 w 280"/>
                  <a:gd name="T9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0" h="263">
                    <a:moveTo>
                      <a:pt x="144" y="0"/>
                    </a:moveTo>
                    <a:lnTo>
                      <a:pt x="280" y="263"/>
                    </a:lnTo>
                    <a:lnTo>
                      <a:pt x="0" y="225"/>
                    </a:lnTo>
                    <a:lnTo>
                      <a:pt x="140" y="155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A7DF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41" name="Group 64">
              <a:extLst>
                <a:ext uri="{FF2B5EF4-FFF2-40B4-BE49-F238E27FC236}">
                  <a16:creationId xmlns:a16="http://schemas.microsoft.com/office/drawing/2014/main" id="{5E82A30F-24E5-B6BB-CE36-4FFAA43C7F67}"/>
                </a:ext>
              </a:extLst>
            </p:cNvPr>
            <p:cNvGrpSpPr/>
            <p:nvPr/>
          </p:nvGrpSpPr>
          <p:grpSpPr>
            <a:xfrm>
              <a:off x="7254158" y="2489468"/>
              <a:ext cx="680103" cy="1682205"/>
              <a:chOff x="4294329" y="2797600"/>
              <a:chExt cx="852811" cy="2109392"/>
            </a:xfrm>
          </p:grpSpPr>
          <p:sp>
            <p:nvSpPr>
              <p:cNvPr id="191" name="Freeform 7">
                <a:extLst>
                  <a:ext uri="{FF2B5EF4-FFF2-40B4-BE49-F238E27FC236}">
                    <a16:creationId xmlns:a16="http://schemas.microsoft.com/office/drawing/2014/main" id="{D3C335EF-1F58-3249-7611-F9135C7DE2A7}"/>
                  </a:ext>
                </a:extLst>
              </p:cNvPr>
              <p:cNvSpPr/>
              <p:nvPr/>
            </p:nvSpPr>
            <p:spPr bwMode="auto">
              <a:xfrm>
                <a:off x="4294329" y="2926072"/>
                <a:ext cx="676621" cy="1980920"/>
              </a:xfrm>
              <a:custGeom>
                <a:avLst/>
                <a:gdLst>
                  <a:gd name="T0" fmla="*/ 435 w 435"/>
                  <a:gd name="T1" fmla="*/ 0 h 1272"/>
                  <a:gd name="T2" fmla="*/ 6 w 435"/>
                  <a:gd name="T3" fmla="*/ 911 h 1272"/>
                  <a:gd name="T4" fmla="*/ 70 w 435"/>
                  <a:gd name="T5" fmla="*/ 1272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5" h="1272">
                    <a:moveTo>
                      <a:pt x="435" y="0"/>
                    </a:moveTo>
                    <a:cubicBezTo>
                      <a:pt x="169" y="213"/>
                      <a:pt x="0" y="543"/>
                      <a:pt x="6" y="911"/>
                    </a:cubicBezTo>
                    <a:cubicBezTo>
                      <a:pt x="8" y="1038"/>
                      <a:pt x="30" y="1159"/>
                      <a:pt x="70" y="1272"/>
                    </a:cubicBezTo>
                  </a:path>
                </a:pathLst>
              </a:custGeom>
              <a:noFill/>
              <a:ln w="138113" cap="flat">
                <a:solidFill>
                  <a:srgbClr val="10B8B3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2" name="Freeform 48">
                <a:extLst>
                  <a:ext uri="{FF2B5EF4-FFF2-40B4-BE49-F238E27FC236}">
                    <a16:creationId xmlns:a16="http://schemas.microsoft.com/office/drawing/2014/main" id="{49B5DF89-A537-8049-8EB3-957A5783BFB4}"/>
                  </a:ext>
                </a:extLst>
              </p:cNvPr>
              <p:cNvSpPr/>
              <p:nvPr/>
            </p:nvSpPr>
            <p:spPr bwMode="auto">
              <a:xfrm>
                <a:off x="4797206" y="2797600"/>
                <a:ext cx="349934" cy="323016"/>
              </a:xfrm>
              <a:custGeom>
                <a:avLst/>
                <a:gdLst>
                  <a:gd name="T0" fmla="*/ 0 w 286"/>
                  <a:gd name="T1" fmla="*/ 75 h 264"/>
                  <a:gd name="T2" fmla="*/ 286 w 286"/>
                  <a:gd name="T3" fmla="*/ 0 h 264"/>
                  <a:gd name="T4" fmla="*/ 190 w 286"/>
                  <a:gd name="T5" fmla="*/ 264 h 264"/>
                  <a:gd name="T6" fmla="*/ 151 w 286"/>
                  <a:gd name="T7" fmla="*/ 113 h 264"/>
                  <a:gd name="T8" fmla="*/ 0 w 286"/>
                  <a:gd name="T9" fmla="*/ 75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6" h="264">
                    <a:moveTo>
                      <a:pt x="0" y="75"/>
                    </a:moveTo>
                    <a:lnTo>
                      <a:pt x="286" y="0"/>
                    </a:lnTo>
                    <a:lnTo>
                      <a:pt x="190" y="264"/>
                    </a:lnTo>
                    <a:lnTo>
                      <a:pt x="151" y="113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10B8B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42" name="Group 71">
              <a:extLst>
                <a:ext uri="{FF2B5EF4-FFF2-40B4-BE49-F238E27FC236}">
                  <a16:creationId xmlns:a16="http://schemas.microsoft.com/office/drawing/2014/main" id="{C1A1B83B-EB12-0105-5F40-57049D6B4944}"/>
                </a:ext>
              </a:extLst>
            </p:cNvPr>
            <p:cNvGrpSpPr/>
            <p:nvPr/>
          </p:nvGrpSpPr>
          <p:grpSpPr>
            <a:xfrm>
              <a:off x="7249279" y="4019455"/>
              <a:ext cx="1481199" cy="1111387"/>
              <a:chOff x="4288211" y="4716119"/>
              <a:chExt cx="1857342" cy="1393618"/>
            </a:xfrm>
          </p:grpSpPr>
          <p:sp>
            <p:nvSpPr>
              <p:cNvPr id="189" name="Freeform 8">
                <a:extLst>
                  <a:ext uri="{FF2B5EF4-FFF2-40B4-BE49-F238E27FC236}">
                    <a16:creationId xmlns:a16="http://schemas.microsoft.com/office/drawing/2014/main" id="{FB803795-FCD5-7561-6B45-78FEDB6D65B8}"/>
                  </a:ext>
                </a:extLst>
              </p:cNvPr>
              <p:cNvSpPr/>
              <p:nvPr/>
            </p:nvSpPr>
            <p:spPr bwMode="auto">
              <a:xfrm>
                <a:off x="4403224" y="4906992"/>
                <a:ext cx="1742329" cy="1202745"/>
              </a:xfrm>
              <a:custGeom>
                <a:avLst/>
                <a:gdLst>
                  <a:gd name="T0" fmla="*/ 0 w 1119"/>
                  <a:gd name="T1" fmla="*/ 0 h 772"/>
                  <a:gd name="T2" fmla="*/ 1096 w 1119"/>
                  <a:gd name="T3" fmla="*/ 764 h 772"/>
                  <a:gd name="T4" fmla="*/ 1119 w 1119"/>
                  <a:gd name="T5" fmla="*/ 764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19" h="772">
                    <a:moveTo>
                      <a:pt x="0" y="0"/>
                    </a:moveTo>
                    <a:cubicBezTo>
                      <a:pt x="158" y="452"/>
                      <a:pt x="591" y="772"/>
                      <a:pt x="1096" y="764"/>
                    </a:cubicBezTo>
                    <a:cubicBezTo>
                      <a:pt x="1104" y="764"/>
                      <a:pt x="1111" y="764"/>
                      <a:pt x="1119" y="764"/>
                    </a:cubicBezTo>
                  </a:path>
                </a:pathLst>
              </a:custGeom>
              <a:noFill/>
              <a:ln w="138113" cap="flat">
                <a:solidFill>
                  <a:srgbClr val="91D14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0" name="Freeform 47">
                <a:extLst>
                  <a:ext uri="{FF2B5EF4-FFF2-40B4-BE49-F238E27FC236}">
                    <a16:creationId xmlns:a16="http://schemas.microsoft.com/office/drawing/2014/main" id="{CB1F5EFA-ED86-BD81-48D8-6E3428E5AE75}"/>
                  </a:ext>
                </a:extLst>
              </p:cNvPr>
              <p:cNvSpPr/>
              <p:nvPr/>
            </p:nvSpPr>
            <p:spPr bwMode="auto">
              <a:xfrm>
                <a:off x="4288211" y="4716119"/>
                <a:ext cx="303439" cy="357275"/>
              </a:xfrm>
              <a:custGeom>
                <a:avLst/>
                <a:gdLst>
                  <a:gd name="T0" fmla="*/ 0 w 248"/>
                  <a:gd name="T1" fmla="*/ 292 h 292"/>
                  <a:gd name="T2" fmla="*/ 46 w 248"/>
                  <a:gd name="T3" fmla="*/ 0 h 292"/>
                  <a:gd name="T4" fmla="*/ 248 w 248"/>
                  <a:gd name="T5" fmla="*/ 196 h 292"/>
                  <a:gd name="T6" fmla="*/ 95 w 248"/>
                  <a:gd name="T7" fmla="*/ 169 h 292"/>
                  <a:gd name="T8" fmla="*/ 0 w 248"/>
                  <a:gd name="T9" fmla="*/ 29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292">
                    <a:moveTo>
                      <a:pt x="0" y="292"/>
                    </a:moveTo>
                    <a:lnTo>
                      <a:pt x="46" y="0"/>
                    </a:lnTo>
                    <a:lnTo>
                      <a:pt x="248" y="196"/>
                    </a:lnTo>
                    <a:lnTo>
                      <a:pt x="95" y="169"/>
                    </a:lnTo>
                    <a:lnTo>
                      <a:pt x="0" y="292"/>
                    </a:lnTo>
                    <a:close/>
                  </a:path>
                </a:pathLst>
              </a:custGeom>
              <a:solidFill>
                <a:srgbClr val="91D14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43" name="Group 74">
              <a:extLst>
                <a:ext uri="{FF2B5EF4-FFF2-40B4-BE49-F238E27FC236}">
                  <a16:creationId xmlns:a16="http://schemas.microsoft.com/office/drawing/2014/main" id="{D89D4013-5EB0-42F6-F997-E00AD0EEC06C}"/>
                </a:ext>
              </a:extLst>
            </p:cNvPr>
            <p:cNvGrpSpPr/>
            <p:nvPr/>
          </p:nvGrpSpPr>
          <p:grpSpPr>
            <a:xfrm>
              <a:off x="8582163" y="4089709"/>
              <a:ext cx="1462660" cy="1152369"/>
              <a:chOff x="5959574" y="4804214"/>
              <a:chExt cx="1834095" cy="1445007"/>
            </a:xfrm>
          </p:grpSpPr>
          <p:sp>
            <p:nvSpPr>
              <p:cNvPr id="160" name="Freeform 9">
                <a:extLst>
                  <a:ext uri="{FF2B5EF4-FFF2-40B4-BE49-F238E27FC236}">
                    <a16:creationId xmlns:a16="http://schemas.microsoft.com/office/drawing/2014/main" id="{7A989D9A-15F8-9295-E66C-5C3EA8B3FA29}"/>
                  </a:ext>
                </a:extLst>
              </p:cNvPr>
              <p:cNvSpPr/>
              <p:nvPr/>
            </p:nvSpPr>
            <p:spPr bwMode="auto">
              <a:xfrm>
                <a:off x="6145553" y="4804214"/>
                <a:ext cx="1648116" cy="1293288"/>
              </a:xfrm>
              <a:custGeom>
                <a:avLst/>
                <a:gdLst>
                  <a:gd name="T0" fmla="*/ 0 w 1059"/>
                  <a:gd name="T1" fmla="*/ 830 h 830"/>
                  <a:gd name="T2" fmla="*/ 1059 w 1059"/>
                  <a:gd name="T3" fmla="*/ 0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59" h="830">
                    <a:moveTo>
                      <a:pt x="0" y="830"/>
                    </a:moveTo>
                    <a:cubicBezTo>
                      <a:pt x="506" y="812"/>
                      <a:pt x="927" y="466"/>
                      <a:pt x="1059" y="0"/>
                    </a:cubicBezTo>
                  </a:path>
                </a:pathLst>
              </a:custGeom>
              <a:noFill/>
              <a:ln w="138113" cap="flat">
                <a:solidFill>
                  <a:srgbClr val="37CE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8" name="Freeform 46">
                <a:extLst>
                  <a:ext uri="{FF2B5EF4-FFF2-40B4-BE49-F238E27FC236}">
                    <a16:creationId xmlns:a16="http://schemas.microsoft.com/office/drawing/2014/main" id="{C43A54CD-01DC-559F-1EEA-D7F94911DB15}"/>
                  </a:ext>
                </a:extLst>
              </p:cNvPr>
              <p:cNvSpPr/>
              <p:nvPr/>
            </p:nvSpPr>
            <p:spPr bwMode="auto">
              <a:xfrm>
                <a:off x="5959574" y="5923758"/>
                <a:ext cx="329134" cy="325463"/>
              </a:xfrm>
              <a:custGeom>
                <a:avLst/>
                <a:gdLst>
                  <a:gd name="T0" fmla="*/ 269 w 269"/>
                  <a:gd name="T1" fmla="*/ 266 h 266"/>
                  <a:gd name="T2" fmla="*/ 0 w 269"/>
                  <a:gd name="T3" fmla="*/ 143 h 266"/>
                  <a:gd name="T4" fmla="*/ 243 w 269"/>
                  <a:gd name="T5" fmla="*/ 0 h 266"/>
                  <a:gd name="T6" fmla="*/ 177 w 269"/>
                  <a:gd name="T7" fmla="*/ 142 h 266"/>
                  <a:gd name="T8" fmla="*/ 269 w 269"/>
                  <a:gd name="T9" fmla="*/ 266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266">
                    <a:moveTo>
                      <a:pt x="269" y="266"/>
                    </a:moveTo>
                    <a:lnTo>
                      <a:pt x="0" y="143"/>
                    </a:lnTo>
                    <a:lnTo>
                      <a:pt x="243" y="0"/>
                    </a:lnTo>
                    <a:lnTo>
                      <a:pt x="177" y="142"/>
                    </a:lnTo>
                    <a:lnTo>
                      <a:pt x="269" y="266"/>
                    </a:lnTo>
                    <a:close/>
                  </a:path>
                </a:pathLst>
              </a:custGeom>
              <a:solidFill>
                <a:srgbClr val="37CE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44" name="Freeform 45">
              <a:extLst>
                <a:ext uri="{FF2B5EF4-FFF2-40B4-BE49-F238E27FC236}">
                  <a16:creationId xmlns:a16="http://schemas.microsoft.com/office/drawing/2014/main" id="{F7D74E1F-02E2-F792-F4D2-6593A40A3476}"/>
                </a:ext>
              </a:extLst>
            </p:cNvPr>
            <p:cNvSpPr/>
            <p:nvPr/>
          </p:nvSpPr>
          <p:spPr bwMode="auto">
            <a:xfrm>
              <a:off x="9943616" y="3970335"/>
              <a:ext cx="256625" cy="267357"/>
            </a:xfrm>
            <a:custGeom>
              <a:avLst/>
              <a:gdLst>
                <a:gd name="T0" fmla="*/ 263 w 263"/>
                <a:gd name="T1" fmla="*/ 49 h 274"/>
                <a:gd name="T2" fmla="*/ 70 w 263"/>
                <a:gd name="T3" fmla="*/ 274 h 274"/>
                <a:gd name="T4" fmla="*/ 0 w 263"/>
                <a:gd name="T5" fmla="*/ 0 h 274"/>
                <a:gd name="T6" fmla="*/ 117 w 263"/>
                <a:gd name="T7" fmla="*/ 104 h 274"/>
                <a:gd name="T8" fmla="*/ 263 w 263"/>
                <a:gd name="T9" fmla="*/ 49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274">
                  <a:moveTo>
                    <a:pt x="263" y="49"/>
                  </a:moveTo>
                  <a:lnTo>
                    <a:pt x="70" y="274"/>
                  </a:lnTo>
                  <a:lnTo>
                    <a:pt x="0" y="0"/>
                  </a:lnTo>
                  <a:lnTo>
                    <a:pt x="117" y="104"/>
                  </a:lnTo>
                  <a:lnTo>
                    <a:pt x="263" y="49"/>
                  </a:lnTo>
                  <a:close/>
                </a:path>
              </a:pathLst>
            </a:custGeom>
            <a:solidFill>
              <a:srgbClr val="E850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145" name="Group 84">
              <a:extLst>
                <a:ext uri="{FF2B5EF4-FFF2-40B4-BE49-F238E27FC236}">
                  <a16:creationId xmlns:a16="http://schemas.microsoft.com/office/drawing/2014/main" id="{A93FAD30-D883-D2B5-6F6F-DDAF3150CB11}"/>
                </a:ext>
              </a:extLst>
            </p:cNvPr>
            <p:cNvGrpSpPr/>
            <p:nvPr/>
          </p:nvGrpSpPr>
          <p:grpSpPr>
            <a:xfrm>
              <a:off x="9101266" y="4441722"/>
              <a:ext cx="820612" cy="820612"/>
              <a:chOff x="6764338" y="4899025"/>
              <a:chExt cx="1335088" cy="1335088"/>
            </a:xfrm>
            <a:solidFill>
              <a:srgbClr val="02AFF1"/>
            </a:solidFill>
          </p:grpSpPr>
          <p:sp>
            <p:nvSpPr>
              <p:cNvPr id="158" name="Oval 36">
                <a:extLst>
                  <a:ext uri="{FF2B5EF4-FFF2-40B4-BE49-F238E27FC236}">
                    <a16:creationId xmlns:a16="http://schemas.microsoft.com/office/drawing/2014/main" id="{03B2E7F7-AED6-DB9F-B862-372F67E61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5005388"/>
                <a:ext cx="1120775" cy="1122363"/>
              </a:xfrm>
              <a:prstGeom prst="ellipse">
                <a:avLst/>
              </a:prstGeom>
              <a:solidFill>
                <a:srgbClr val="37CEFF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altLang="zh-CN" sz="2000" b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03</a:t>
                </a:r>
                <a:endParaRPr lang="en-US" sz="2000" b="1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9" name="Freeform 37">
                <a:extLst>
                  <a:ext uri="{FF2B5EF4-FFF2-40B4-BE49-F238E27FC236}">
                    <a16:creationId xmlns:a16="http://schemas.microsoft.com/office/drawing/2014/main" id="{F6C6F6D8-1E68-0A81-0BFF-EBA777E629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64338" y="4899025"/>
                <a:ext cx="1335088" cy="1335088"/>
              </a:xfrm>
              <a:custGeom>
                <a:avLst/>
                <a:gdLst>
                  <a:gd name="T0" fmla="*/ 330 w 661"/>
                  <a:gd name="T1" fmla="*/ 22 h 661"/>
                  <a:gd name="T2" fmla="*/ 22 w 661"/>
                  <a:gd name="T3" fmla="*/ 330 h 661"/>
                  <a:gd name="T4" fmla="*/ 330 w 661"/>
                  <a:gd name="T5" fmla="*/ 638 h 661"/>
                  <a:gd name="T6" fmla="*/ 639 w 661"/>
                  <a:gd name="T7" fmla="*/ 330 h 661"/>
                  <a:gd name="T8" fmla="*/ 330 w 661"/>
                  <a:gd name="T9" fmla="*/ 22 h 661"/>
                  <a:gd name="T10" fmla="*/ 330 w 661"/>
                  <a:gd name="T11" fmla="*/ 661 h 661"/>
                  <a:gd name="T12" fmla="*/ 0 w 661"/>
                  <a:gd name="T13" fmla="*/ 330 h 661"/>
                  <a:gd name="T14" fmla="*/ 330 w 661"/>
                  <a:gd name="T15" fmla="*/ 0 h 661"/>
                  <a:gd name="T16" fmla="*/ 661 w 661"/>
                  <a:gd name="T17" fmla="*/ 330 h 661"/>
                  <a:gd name="T18" fmla="*/ 330 w 661"/>
                  <a:gd name="T19" fmla="*/ 661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1" h="661">
                    <a:moveTo>
                      <a:pt x="330" y="22"/>
                    </a:moveTo>
                    <a:cubicBezTo>
                      <a:pt x="160" y="22"/>
                      <a:pt x="22" y="160"/>
                      <a:pt x="22" y="330"/>
                    </a:cubicBezTo>
                    <a:cubicBezTo>
                      <a:pt x="22" y="500"/>
                      <a:pt x="160" y="638"/>
                      <a:pt x="330" y="638"/>
                    </a:cubicBezTo>
                    <a:cubicBezTo>
                      <a:pt x="500" y="638"/>
                      <a:pt x="639" y="500"/>
                      <a:pt x="639" y="330"/>
                    </a:cubicBezTo>
                    <a:cubicBezTo>
                      <a:pt x="639" y="160"/>
                      <a:pt x="500" y="22"/>
                      <a:pt x="330" y="22"/>
                    </a:cubicBezTo>
                    <a:close/>
                    <a:moveTo>
                      <a:pt x="330" y="661"/>
                    </a:moveTo>
                    <a:cubicBezTo>
                      <a:pt x="148" y="661"/>
                      <a:pt x="0" y="512"/>
                      <a:pt x="0" y="330"/>
                    </a:cubicBezTo>
                    <a:cubicBezTo>
                      <a:pt x="0" y="148"/>
                      <a:pt x="148" y="0"/>
                      <a:pt x="330" y="0"/>
                    </a:cubicBezTo>
                    <a:cubicBezTo>
                      <a:pt x="513" y="0"/>
                      <a:pt x="661" y="148"/>
                      <a:pt x="661" y="330"/>
                    </a:cubicBezTo>
                    <a:cubicBezTo>
                      <a:pt x="661" y="512"/>
                      <a:pt x="513" y="661"/>
                      <a:pt x="330" y="661"/>
                    </a:cubicBezTo>
                    <a:close/>
                  </a:path>
                </a:pathLst>
              </a:custGeom>
              <a:solidFill>
                <a:srgbClr val="37CE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46" name="Group 90">
              <a:extLst>
                <a:ext uri="{FF2B5EF4-FFF2-40B4-BE49-F238E27FC236}">
                  <a16:creationId xmlns:a16="http://schemas.microsoft.com/office/drawing/2014/main" id="{D9D21918-866B-AC55-13AD-F7391CBBAC6B}"/>
                </a:ext>
              </a:extLst>
            </p:cNvPr>
            <p:cNvGrpSpPr/>
            <p:nvPr/>
          </p:nvGrpSpPr>
          <p:grpSpPr>
            <a:xfrm>
              <a:off x="7400522" y="4442210"/>
              <a:ext cx="818660" cy="819636"/>
              <a:chOff x="4477861" y="5192078"/>
              <a:chExt cx="1026555" cy="1027778"/>
            </a:xfrm>
            <a:solidFill>
              <a:srgbClr val="EE7D31"/>
            </a:solidFill>
          </p:grpSpPr>
          <p:sp>
            <p:nvSpPr>
              <p:cNvPr id="156" name="Oval 39">
                <a:extLst>
                  <a:ext uri="{FF2B5EF4-FFF2-40B4-BE49-F238E27FC236}">
                    <a16:creationId xmlns:a16="http://schemas.microsoft.com/office/drawing/2014/main" id="{410EC7EF-23F2-6FF6-1A17-126F85B6EA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8615" y="5275279"/>
                <a:ext cx="862600" cy="862600"/>
              </a:xfrm>
              <a:prstGeom prst="ellipse">
                <a:avLst/>
              </a:prstGeom>
              <a:solidFill>
                <a:srgbClr val="91D24F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altLang="zh-CN" sz="2000" b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04</a:t>
                </a:r>
                <a:endParaRPr lang="en-US" sz="2000" b="1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7" name="Freeform 40">
                <a:extLst>
                  <a:ext uri="{FF2B5EF4-FFF2-40B4-BE49-F238E27FC236}">
                    <a16:creationId xmlns:a16="http://schemas.microsoft.com/office/drawing/2014/main" id="{A2E66EF4-6BA4-09CB-0B1C-ABC7EAADC5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7861" y="5192078"/>
                <a:ext cx="1026555" cy="1027778"/>
              </a:xfrm>
              <a:custGeom>
                <a:avLst/>
                <a:gdLst>
                  <a:gd name="T0" fmla="*/ 329 w 659"/>
                  <a:gd name="T1" fmla="*/ 23 h 660"/>
                  <a:gd name="T2" fmla="*/ 22 w 659"/>
                  <a:gd name="T3" fmla="*/ 330 h 660"/>
                  <a:gd name="T4" fmla="*/ 329 w 659"/>
                  <a:gd name="T5" fmla="*/ 638 h 660"/>
                  <a:gd name="T6" fmla="*/ 637 w 659"/>
                  <a:gd name="T7" fmla="*/ 330 h 660"/>
                  <a:gd name="T8" fmla="*/ 329 w 659"/>
                  <a:gd name="T9" fmla="*/ 23 h 660"/>
                  <a:gd name="T10" fmla="*/ 329 w 659"/>
                  <a:gd name="T11" fmla="*/ 660 h 660"/>
                  <a:gd name="T12" fmla="*/ 0 w 659"/>
                  <a:gd name="T13" fmla="*/ 330 h 660"/>
                  <a:gd name="T14" fmla="*/ 329 w 659"/>
                  <a:gd name="T15" fmla="*/ 0 h 660"/>
                  <a:gd name="T16" fmla="*/ 659 w 659"/>
                  <a:gd name="T17" fmla="*/ 330 h 660"/>
                  <a:gd name="T18" fmla="*/ 329 w 659"/>
                  <a:gd name="T19" fmla="*/ 66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9" h="660">
                    <a:moveTo>
                      <a:pt x="329" y="23"/>
                    </a:moveTo>
                    <a:cubicBezTo>
                      <a:pt x="160" y="23"/>
                      <a:pt x="22" y="161"/>
                      <a:pt x="22" y="330"/>
                    </a:cubicBezTo>
                    <a:cubicBezTo>
                      <a:pt x="22" y="500"/>
                      <a:pt x="160" y="638"/>
                      <a:pt x="329" y="638"/>
                    </a:cubicBezTo>
                    <a:cubicBezTo>
                      <a:pt x="499" y="638"/>
                      <a:pt x="637" y="500"/>
                      <a:pt x="637" y="330"/>
                    </a:cubicBezTo>
                    <a:cubicBezTo>
                      <a:pt x="637" y="161"/>
                      <a:pt x="499" y="23"/>
                      <a:pt x="329" y="23"/>
                    </a:cubicBezTo>
                    <a:close/>
                    <a:moveTo>
                      <a:pt x="329" y="660"/>
                    </a:moveTo>
                    <a:cubicBezTo>
                      <a:pt x="147" y="660"/>
                      <a:pt x="0" y="512"/>
                      <a:pt x="0" y="330"/>
                    </a:cubicBezTo>
                    <a:cubicBezTo>
                      <a:pt x="0" y="148"/>
                      <a:pt x="147" y="0"/>
                      <a:pt x="329" y="0"/>
                    </a:cubicBezTo>
                    <a:cubicBezTo>
                      <a:pt x="511" y="0"/>
                      <a:pt x="659" y="148"/>
                      <a:pt x="659" y="330"/>
                    </a:cubicBezTo>
                    <a:cubicBezTo>
                      <a:pt x="659" y="512"/>
                      <a:pt x="511" y="660"/>
                      <a:pt x="329" y="660"/>
                    </a:cubicBezTo>
                    <a:close/>
                  </a:path>
                </a:pathLst>
              </a:custGeom>
              <a:solidFill>
                <a:srgbClr val="91D1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47" name="Group 94">
              <a:extLst>
                <a:ext uri="{FF2B5EF4-FFF2-40B4-BE49-F238E27FC236}">
                  <a16:creationId xmlns:a16="http://schemas.microsoft.com/office/drawing/2014/main" id="{809FF114-4764-B013-AF84-1E6FA72F3303}"/>
                </a:ext>
              </a:extLst>
            </p:cNvPr>
            <p:cNvGrpSpPr/>
            <p:nvPr/>
          </p:nvGrpSpPr>
          <p:grpSpPr>
            <a:xfrm>
              <a:off x="6963381" y="2733407"/>
              <a:ext cx="819635" cy="818662"/>
              <a:chOff x="3286126" y="2116140"/>
              <a:chExt cx="1333499" cy="1331915"/>
            </a:xfrm>
          </p:grpSpPr>
          <p:sp>
            <p:nvSpPr>
              <p:cNvPr id="154" name="Oval 42">
                <a:extLst>
                  <a:ext uri="{FF2B5EF4-FFF2-40B4-BE49-F238E27FC236}">
                    <a16:creationId xmlns:a16="http://schemas.microsoft.com/office/drawing/2014/main" id="{5AA5D0A1-B2C7-BF5E-D09A-06F5EEBFA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4075" y="2220913"/>
                <a:ext cx="1119188" cy="1120775"/>
              </a:xfrm>
              <a:prstGeom prst="ellipse">
                <a:avLst/>
              </a:prstGeom>
              <a:solidFill>
                <a:srgbClr val="10B8B3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05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5" name="Freeform 43">
                <a:extLst>
                  <a:ext uri="{FF2B5EF4-FFF2-40B4-BE49-F238E27FC236}">
                    <a16:creationId xmlns:a16="http://schemas.microsoft.com/office/drawing/2014/main" id="{2CF878D8-D0A2-E069-172C-5A79482F96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86126" y="2116138"/>
                <a:ext cx="1333500" cy="1331913"/>
              </a:xfrm>
              <a:custGeom>
                <a:avLst/>
                <a:gdLst>
                  <a:gd name="T0" fmla="*/ 330 w 660"/>
                  <a:gd name="T1" fmla="*/ 22 h 659"/>
                  <a:gd name="T2" fmla="*/ 23 w 660"/>
                  <a:gd name="T3" fmla="*/ 329 h 659"/>
                  <a:gd name="T4" fmla="*/ 330 w 660"/>
                  <a:gd name="T5" fmla="*/ 637 h 659"/>
                  <a:gd name="T6" fmla="*/ 637 w 660"/>
                  <a:gd name="T7" fmla="*/ 329 h 659"/>
                  <a:gd name="T8" fmla="*/ 330 w 660"/>
                  <a:gd name="T9" fmla="*/ 22 h 659"/>
                  <a:gd name="T10" fmla="*/ 330 w 660"/>
                  <a:gd name="T11" fmla="*/ 659 h 659"/>
                  <a:gd name="T12" fmla="*/ 0 w 660"/>
                  <a:gd name="T13" fmla="*/ 329 h 659"/>
                  <a:gd name="T14" fmla="*/ 330 w 660"/>
                  <a:gd name="T15" fmla="*/ 0 h 659"/>
                  <a:gd name="T16" fmla="*/ 660 w 660"/>
                  <a:gd name="T17" fmla="*/ 329 h 659"/>
                  <a:gd name="T18" fmla="*/ 330 w 660"/>
                  <a:gd name="T19" fmla="*/ 659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0" h="659">
                    <a:moveTo>
                      <a:pt x="330" y="22"/>
                    </a:moveTo>
                    <a:cubicBezTo>
                      <a:pt x="161" y="22"/>
                      <a:pt x="23" y="160"/>
                      <a:pt x="23" y="329"/>
                    </a:cubicBezTo>
                    <a:cubicBezTo>
                      <a:pt x="23" y="499"/>
                      <a:pt x="161" y="637"/>
                      <a:pt x="330" y="637"/>
                    </a:cubicBezTo>
                    <a:cubicBezTo>
                      <a:pt x="500" y="637"/>
                      <a:pt x="637" y="499"/>
                      <a:pt x="637" y="329"/>
                    </a:cubicBezTo>
                    <a:cubicBezTo>
                      <a:pt x="637" y="160"/>
                      <a:pt x="500" y="22"/>
                      <a:pt x="330" y="22"/>
                    </a:cubicBezTo>
                    <a:close/>
                    <a:moveTo>
                      <a:pt x="330" y="659"/>
                    </a:moveTo>
                    <a:cubicBezTo>
                      <a:pt x="148" y="659"/>
                      <a:pt x="0" y="511"/>
                      <a:pt x="0" y="329"/>
                    </a:cubicBezTo>
                    <a:cubicBezTo>
                      <a:pt x="0" y="148"/>
                      <a:pt x="148" y="0"/>
                      <a:pt x="330" y="0"/>
                    </a:cubicBezTo>
                    <a:cubicBezTo>
                      <a:pt x="512" y="0"/>
                      <a:pt x="660" y="148"/>
                      <a:pt x="660" y="329"/>
                    </a:cubicBezTo>
                    <a:cubicBezTo>
                      <a:pt x="660" y="511"/>
                      <a:pt x="512" y="659"/>
                      <a:pt x="330" y="659"/>
                    </a:cubicBezTo>
                    <a:close/>
                  </a:path>
                </a:pathLst>
              </a:custGeom>
              <a:solidFill>
                <a:srgbClr val="10B8B3"/>
              </a:solidFill>
              <a:ln>
                <a:solidFill>
                  <a:srgbClr val="10B8B3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48" name="Group 98">
              <a:extLst>
                <a:ext uri="{FF2B5EF4-FFF2-40B4-BE49-F238E27FC236}">
                  <a16:creationId xmlns:a16="http://schemas.microsoft.com/office/drawing/2014/main" id="{79BA7E43-FB1B-B0D3-3A35-F407E23A6D42}"/>
                </a:ext>
              </a:extLst>
            </p:cNvPr>
            <p:cNvGrpSpPr/>
            <p:nvPr/>
          </p:nvGrpSpPr>
          <p:grpSpPr>
            <a:xfrm>
              <a:off x="8240648" y="1818147"/>
              <a:ext cx="859642" cy="859642"/>
              <a:chOff x="5364163" y="627063"/>
              <a:chExt cx="1398588" cy="1398588"/>
            </a:xfrm>
          </p:grpSpPr>
          <p:sp>
            <p:nvSpPr>
              <p:cNvPr id="152" name="Freeform 29">
                <a:extLst>
                  <a:ext uri="{FF2B5EF4-FFF2-40B4-BE49-F238E27FC236}">
                    <a16:creationId xmlns:a16="http://schemas.microsoft.com/office/drawing/2014/main" id="{F9EE2C4D-76F9-72AA-F9E5-5124DAC3AC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64163" y="627063"/>
                <a:ext cx="1398588" cy="1398588"/>
              </a:xfrm>
              <a:custGeom>
                <a:avLst/>
                <a:gdLst>
                  <a:gd name="T0" fmla="*/ 346 w 692"/>
                  <a:gd name="T1" fmla="*/ 692 h 692"/>
                  <a:gd name="T2" fmla="*/ 0 w 692"/>
                  <a:gd name="T3" fmla="*/ 346 h 692"/>
                  <a:gd name="T4" fmla="*/ 346 w 692"/>
                  <a:gd name="T5" fmla="*/ 0 h 692"/>
                  <a:gd name="T6" fmla="*/ 692 w 692"/>
                  <a:gd name="T7" fmla="*/ 346 h 692"/>
                  <a:gd name="T8" fmla="*/ 346 w 692"/>
                  <a:gd name="T9" fmla="*/ 692 h 692"/>
                  <a:gd name="T10" fmla="*/ 346 w 692"/>
                  <a:gd name="T11" fmla="*/ 24 h 692"/>
                  <a:gd name="T12" fmla="*/ 24 w 692"/>
                  <a:gd name="T13" fmla="*/ 346 h 692"/>
                  <a:gd name="T14" fmla="*/ 346 w 692"/>
                  <a:gd name="T15" fmla="*/ 668 h 692"/>
                  <a:gd name="T16" fmla="*/ 668 w 692"/>
                  <a:gd name="T17" fmla="*/ 346 h 692"/>
                  <a:gd name="T18" fmla="*/ 346 w 692"/>
                  <a:gd name="T19" fmla="*/ 24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2" h="692">
                    <a:moveTo>
                      <a:pt x="346" y="692"/>
                    </a:moveTo>
                    <a:cubicBezTo>
                      <a:pt x="156" y="692"/>
                      <a:pt x="0" y="537"/>
                      <a:pt x="0" y="346"/>
                    </a:cubicBezTo>
                    <a:cubicBezTo>
                      <a:pt x="0" y="156"/>
                      <a:pt x="156" y="0"/>
                      <a:pt x="346" y="0"/>
                    </a:cubicBezTo>
                    <a:cubicBezTo>
                      <a:pt x="537" y="0"/>
                      <a:pt x="692" y="156"/>
                      <a:pt x="692" y="346"/>
                    </a:cubicBezTo>
                    <a:cubicBezTo>
                      <a:pt x="692" y="537"/>
                      <a:pt x="537" y="692"/>
                      <a:pt x="346" y="692"/>
                    </a:cubicBezTo>
                    <a:close/>
                    <a:moveTo>
                      <a:pt x="346" y="24"/>
                    </a:moveTo>
                    <a:cubicBezTo>
                      <a:pt x="168" y="24"/>
                      <a:pt x="24" y="168"/>
                      <a:pt x="24" y="346"/>
                    </a:cubicBezTo>
                    <a:cubicBezTo>
                      <a:pt x="24" y="524"/>
                      <a:pt x="168" y="668"/>
                      <a:pt x="346" y="668"/>
                    </a:cubicBezTo>
                    <a:cubicBezTo>
                      <a:pt x="524" y="668"/>
                      <a:pt x="668" y="524"/>
                      <a:pt x="668" y="346"/>
                    </a:cubicBezTo>
                    <a:cubicBezTo>
                      <a:pt x="668" y="168"/>
                      <a:pt x="524" y="24"/>
                      <a:pt x="346" y="24"/>
                    </a:cubicBezTo>
                    <a:close/>
                  </a:path>
                </a:pathLst>
              </a:custGeom>
              <a:solidFill>
                <a:srgbClr val="0A7DF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3" name="Oval 31">
                <a:extLst>
                  <a:ext uri="{FF2B5EF4-FFF2-40B4-BE49-F238E27FC236}">
                    <a16:creationId xmlns:a16="http://schemas.microsoft.com/office/drawing/2014/main" id="{E805E1A0-1816-2C51-75CC-D11A5E870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8463" y="741363"/>
                <a:ext cx="1171575" cy="1171575"/>
              </a:xfrm>
              <a:prstGeom prst="ellipse">
                <a:avLst/>
              </a:prstGeom>
              <a:solidFill>
                <a:srgbClr val="0A7DF1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altLang="zh-CN" sz="2000" b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01</a:t>
                </a:r>
                <a:endParaRPr lang="en-US" sz="2000" b="1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49" name="Group 105">
              <a:extLst>
                <a:ext uri="{FF2B5EF4-FFF2-40B4-BE49-F238E27FC236}">
                  <a16:creationId xmlns:a16="http://schemas.microsoft.com/office/drawing/2014/main" id="{E1A316A5-3640-EF70-E5D5-80EB10135BB5}"/>
                </a:ext>
              </a:extLst>
            </p:cNvPr>
            <p:cNvGrpSpPr/>
            <p:nvPr/>
          </p:nvGrpSpPr>
          <p:grpSpPr>
            <a:xfrm>
              <a:off x="9590121" y="2708037"/>
              <a:ext cx="828418" cy="829394"/>
              <a:chOff x="7559676" y="2074863"/>
              <a:chExt cx="1347788" cy="1349375"/>
            </a:xfrm>
          </p:grpSpPr>
          <p:sp>
            <p:nvSpPr>
              <p:cNvPr id="150" name="Freeform 32">
                <a:extLst>
                  <a:ext uri="{FF2B5EF4-FFF2-40B4-BE49-F238E27FC236}">
                    <a16:creationId xmlns:a16="http://schemas.microsoft.com/office/drawing/2014/main" id="{14120A45-89C0-657D-AAF0-7C4A4A160F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59676" y="2074863"/>
                <a:ext cx="1347788" cy="1349375"/>
              </a:xfrm>
              <a:custGeom>
                <a:avLst/>
                <a:gdLst>
                  <a:gd name="T0" fmla="*/ 333 w 667"/>
                  <a:gd name="T1" fmla="*/ 668 h 668"/>
                  <a:gd name="T2" fmla="*/ 0 w 667"/>
                  <a:gd name="T3" fmla="*/ 334 h 668"/>
                  <a:gd name="T4" fmla="*/ 333 w 667"/>
                  <a:gd name="T5" fmla="*/ 0 h 668"/>
                  <a:gd name="T6" fmla="*/ 667 w 667"/>
                  <a:gd name="T7" fmla="*/ 334 h 668"/>
                  <a:gd name="T8" fmla="*/ 333 w 667"/>
                  <a:gd name="T9" fmla="*/ 668 h 668"/>
                  <a:gd name="T10" fmla="*/ 333 w 667"/>
                  <a:gd name="T11" fmla="*/ 23 h 668"/>
                  <a:gd name="T12" fmla="*/ 22 w 667"/>
                  <a:gd name="T13" fmla="*/ 334 h 668"/>
                  <a:gd name="T14" fmla="*/ 333 w 667"/>
                  <a:gd name="T15" fmla="*/ 645 h 668"/>
                  <a:gd name="T16" fmla="*/ 644 w 667"/>
                  <a:gd name="T17" fmla="*/ 334 h 668"/>
                  <a:gd name="T18" fmla="*/ 333 w 667"/>
                  <a:gd name="T19" fmla="*/ 23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7" h="668">
                    <a:moveTo>
                      <a:pt x="333" y="668"/>
                    </a:moveTo>
                    <a:cubicBezTo>
                      <a:pt x="149" y="668"/>
                      <a:pt x="0" y="518"/>
                      <a:pt x="0" y="334"/>
                    </a:cubicBezTo>
                    <a:cubicBezTo>
                      <a:pt x="0" y="150"/>
                      <a:pt x="149" y="0"/>
                      <a:pt x="333" y="0"/>
                    </a:cubicBezTo>
                    <a:cubicBezTo>
                      <a:pt x="517" y="0"/>
                      <a:pt x="667" y="150"/>
                      <a:pt x="667" y="334"/>
                    </a:cubicBezTo>
                    <a:cubicBezTo>
                      <a:pt x="667" y="518"/>
                      <a:pt x="517" y="668"/>
                      <a:pt x="333" y="668"/>
                    </a:cubicBezTo>
                    <a:close/>
                    <a:moveTo>
                      <a:pt x="333" y="23"/>
                    </a:moveTo>
                    <a:cubicBezTo>
                      <a:pt x="162" y="23"/>
                      <a:pt x="22" y="163"/>
                      <a:pt x="22" y="334"/>
                    </a:cubicBezTo>
                    <a:cubicBezTo>
                      <a:pt x="22" y="506"/>
                      <a:pt x="162" y="645"/>
                      <a:pt x="333" y="645"/>
                    </a:cubicBezTo>
                    <a:cubicBezTo>
                      <a:pt x="505" y="645"/>
                      <a:pt x="644" y="506"/>
                      <a:pt x="644" y="334"/>
                    </a:cubicBezTo>
                    <a:cubicBezTo>
                      <a:pt x="644" y="163"/>
                      <a:pt x="505" y="23"/>
                      <a:pt x="333" y="23"/>
                    </a:cubicBezTo>
                    <a:close/>
                  </a:path>
                </a:pathLst>
              </a:custGeom>
              <a:solidFill>
                <a:srgbClr val="E8503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1" name="Oval 34">
                <a:extLst>
                  <a:ext uri="{FF2B5EF4-FFF2-40B4-BE49-F238E27FC236}">
                    <a16:creationId xmlns:a16="http://schemas.microsoft.com/office/drawing/2014/main" id="{80A218C9-E083-3BE9-951D-18306D7BA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67626" y="2182813"/>
                <a:ext cx="1130300" cy="1131888"/>
              </a:xfrm>
              <a:prstGeom prst="ellipse">
                <a:avLst/>
              </a:prstGeom>
              <a:solidFill>
                <a:srgbClr val="E85037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02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215" name="矩形 75">
            <a:extLst>
              <a:ext uri="{FF2B5EF4-FFF2-40B4-BE49-F238E27FC236}">
                <a16:creationId xmlns:a16="http://schemas.microsoft.com/office/drawing/2014/main" id="{5788A339-45D3-5FC7-3F02-A6D6B0DCCD4B}"/>
              </a:ext>
            </a:extLst>
          </p:cNvPr>
          <p:cNvSpPr/>
          <p:nvPr/>
        </p:nvSpPr>
        <p:spPr>
          <a:xfrm>
            <a:off x="5188285" y="3627190"/>
            <a:ext cx="1170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" altLang="zh-CN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NexaVM</a:t>
            </a:r>
          </a:p>
          <a:p>
            <a:pPr algn="ctr"/>
            <a:r>
              <a:rPr lang="en" altLang="zh-CN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Advantage</a:t>
            </a:r>
            <a:endParaRPr lang="zh-CN" alt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6" name="矩形 4">
            <a:extLst>
              <a:ext uri="{FF2B5EF4-FFF2-40B4-BE49-F238E27FC236}">
                <a16:creationId xmlns:a16="http://schemas.microsoft.com/office/drawing/2014/main" id="{B1FF6768-ECB3-3682-FF1F-351AD880B5D1}"/>
              </a:ext>
            </a:extLst>
          </p:cNvPr>
          <p:cNvSpPr/>
          <p:nvPr/>
        </p:nvSpPr>
        <p:spPr>
          <a:xfrm>
            <a:off x="7218057" y="4836724"/>
            <a:ext cx="3081293" cy="9601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285750" indent="-285750"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1500" b="1" dirty="0">
                <a:solidFill>
                  <a:srgbClr val="37CEFF"/>
                </a:solidFill>
                <a:latin typeface="Century Gothic"/>
              </a:rPr>
              <a:t>Better user experience</a:t>
            </a:r>
          </a:p>
          <a:p>
            <a:pPr>
              <a:lnSpc>
                <a:spcPct val="130000"/>
              </a:lnSpc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Different advanced protocols </a:t>
            </a:r>
          </a:p>
          <a:p>
            <a:pPr>
              <a:lnSpc>
                <a:spcPct val="130000"/>
              </a:lnSpc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for different network</a:t>
            </a:r>
            <a:r>
              <a:rPr lang="en-US" altLang="zh-CN" sz="1500" dirty="0">
                <a:solidFill>
                  <a:schemeClr val="bg1"/>
                </a:solidFill>
                <a:latin typeface="Century Gothic"/>
              </a:rPr>
              <a:t> </a:t>
            </a:r>
            <a:endParaRPr lang="zh-CN" altLang="en-US" sz="1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7" name="矩形 76">
            <a:extLst>
              <a:ext uri="{FF2B5EF4-FFF2-40B4-BE49-F238E27FC236}">
                <a16:creationId xmlns:a16="http://schemas.microsoft.com/office/drawing/2014/main" id="{550083AD-8B3B-2E04-2D6E-430C907E20DE}"/>
              </a:ext>
            </a:extLst>
          </p:cNvPr>
          <p:cNvSpPr/>
          <p:nvPr/>
        </p:nvSpPr>
        <p:spPr>
          <a:xfrm>
            <a:off x="1091204" y="2799991"/>
            <a:ext cx="2833489" cy="95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1500" b="1" dirty="0">
                <a:solidFill>
                  <a:srgbClr val="10B8B3"/>
                </a:solidFill>
                <a:latin typeface="Century Gothic" panose="020B0502020202020204" pitchFamily="34" charset="0"/>
              </a:rPr>
              <a:t>Better local support</a:t>
            </a:r>
          </a:p>
          <a:p>
            <a:pPr marL="285750" indent="-285750" algn="r"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1500" b="1" dirty="0">
                <a:solidFill>
                  <a:srgbClr val="10B8B3"/>
                </a:solidFill>
                <a:latin typeface="Century Gothic" panose="020B0502020202020204" pitchFamily="34" charset="0"/>
              </a:rPr>
              <a:t>Faster response</a:t>
            </a:r>
          </a:p>
          <a:p>
            <a:pPr algn="r">
              <a:lnSpc>
                <a:spcPct val="130000"/>
              </a:lnSpc>
            </a:pPr>
            <a:r>
              <a:rPr lang="en-US" altLang="zh-CN" sz="1500" dirty="0">
                <a:solidFill>
                  <a:schemeClr val="bg1"/>
                </a:solidFill>
              </a:rPr>
              <a:t>Local Team on Ground</a:t>
            </a:r>
            <a:endParaRPr lang="zh-CN" altLang="en-US" sz="1500" b="1" dirty="0">
              <a:solidFill>
                <a:srgbClr val="37CE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18" name="矩形 77">
            <a:extLst>
              <a:ext uri="{FF2B5EF4-FFF2-40B4-BE49-F238E27FC236}">
                <a16:creationId xmlns:a16="http://schemas.microsoft.com/office/drawing/2014/main" id="{25E7CB76-7BBC-88AA-CC7B-52F4897AFDA2}"/>
              </a:ext>
            </a:extLst>
          </p:cNvPr>
          <p:cNvSpPr/>
          <p:nvPr/>
        </p:nvSpPr>
        <p:spPr>
          <a:xfrm>
            <a:off x="33230" y="4564273"/>
            <a:ext cx="4212376" cy="12603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r"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1500" b="1" dirty="0">
                <a:solidFill>
                  <a:srgbClr val="92D14F"/>
                </a:solidFill>
                <a:latin typeface="Century Gothic"/>
              </a:rPr>
              <a:t>Better compatibility for peripherals</a:t>
            </a:r>
          </a:p>
          <a:p>
            <a:pPr marL="285750" indent="-285750" algn="r"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1500" b="1" dirty="0">
                <a:solidFill>
                  <a:srgbClr val="92D14F"/>
                </a:solidFill>
                <a:latin typeface="Century Gothic"/>
              </a:rPr>
              <a:t>Faster support for new peripherals</a:t>
            </a:r>
          </a:p>
          <a:p>
            <a:pPr algn="r">
              <a:lnSpc>
                <a:spcPct val="130000"/>
              </a:lnSpc>
            </a:pPr>
            <a:r>
              <a:rPr lang="en-US" altLang="zh-CN" sz="1500" dirty="0">
                <a:solidFill>
                  <a:schemeClr val="bg1"/>
                </a:solidFill>
                <a:latin typeface="Century Gothic"/>
              </a:rPr>
              <a:t>R&amp;D working on it to </a:t>
            </a:r>
          </a:p>
          <a:p>
            <a:pPr algn="r">
              <a:lnSpc>
                <a:spcPct val="130000"/>
              </a:lnSpc>
            </a:pPr>
            <a:r>
              <a:rPr lang="en-US" altLang="zh-CN" sz="1500" dirty="0">
                <a:solidFill>
                  <a:schemeClr val="bg1"/>
                </a:solidFill>
                <a:latin typeface="Century Gothic"/>
              </a:rPr>
              <a:t>improve compatibility</a:t>
            </a:r>
          </a:p>
        </p:txBody>
      </p:sp>
      <p:sp>
        <p:nvSpPr>
          <p:cNvPr id="219" name="矩形 78">
            <a:extLst>
              <a:ext uri="{FF2B5EF4-FFF2-40B4-BE49-F238E27FC236}">
                <a16:creationId xmlns:a16="http://schemas.microsoft.com/office/drawing/2014/main" id="{6CF12DF5-376E-45DF-A898-3965BC9FF071}"/>
              </a:ext>
            </a:extLst>
          </p:cNvPr>
          <p:cNvSpPr/>
          <p:nvPr/>
        </p:nvSpPr>
        <p:spPr>
          <a:xfrm>
            <a:off x="2144657" y="1221530"/>
            <a:ext cx="7241222" cy="6601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ctr">
              <a:lnSpc>
                <a:spcPct val="130000"/>
              </a:lnSpc>
              <a:buFont typeface="Wingdings" pitchFamily="2" charset="2"/>
              <a:buChar char="Ø"/>
            </a:pPr>
            <a:r>
              <a:rPr lang="en-US" sz="1500" b="1" dirty="0">
                <a:solidFill>
                  <a:srgbClr val="2086FA"/>
                </a:solidFill>
                <a:latin typeface="Century Gothic" panose="020B0502020202020204" pitchFamily="34" charset="0"/>
                <a:ea typeface="+mn-lt"/>
                <a:cs typeface="+mn-lt"/>
              </a:rPr>
              <a:t>Simple architecture with fewer expenses </a:t>
            </a:r>
          </a:p>
          <a:p>
            <a:pPr algn="ctr">
              <a:lnSpc>
                <a:spcPct val="130000"/>
              </a:lnSpc>
            </a:pPr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  <a:ea typeface="+mn-lt"/>
                <a:cs typeface="+mn-lt"/>
              </a:rPr>
              <a:t>(Easy deployment, operation, and management)</a:t>
            </a:r>
            <a:endParaRPr lang="en-US" sz="1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0" name="矩形 79">
            <a:extLst>
              <a:ext uri="{FF2B5EF4-FFF2-40B4-BE49-F238E27FC236}">
                <a16:creationId xmlns:a16="http://schemas.microsoft.com/office/drawing/2014/main" id="{C92F168A-6258-8034-A4A4-1F25A8775561}"/>
              </a:ext>
            </a:extLst>
          </p:cNvPr>
          <p:cNvSpPr/>
          <p:nvPr/>
        </p:nvSpPr>
        <p:spPr>
          <a:xfrm>
            <a:off x="7635148" y="2464839"/>
            <a:ext cx="4099652" cy="18605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1500" b="1" dirty="0">
                <a:solidFill>
                  <a:srgbClr val="E85037"/>
                </a:solidFill>
                <a:latin typeface="Century Gothic"/>
              </a:rPr>
              <a:t>Stronger Multi-Tenancy </a:t>
            </a:r>
          </a:p>
          <a:p>
            <a:pPr>
              <a:lnSpc>
                <a:spcPct val="130000"/>
              </a:lnSpc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Provide Desktop as a Service (DaaS) Model for Service Providers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500" b="1" dirty="0">
                <a:solidFill>
                  <a:srgbClr val="E85037"/>
                </a:solidFill>
                <a:latin typeface="Century Gothic"/>
              </a:rPr>
              <a:t>Cost-effective </a:t>
            </a:r>
          </a:p>
          <a:p>
            <a:pPr>
              <a:lnSpc>
                <a:spcPct val="130000"/>
              </a:lnSpc>
            </a:pPr>
            <a:r>
              <a:rPr lang="en-US" altLang="zh-CN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Flexible Costing Perpetual or Subscription based, lowering the TCO</a:t>
            </a:r>
          </a:p>
        </p:txBody>
      </p:sp>
      <p:pic>
        <p:nvPicPr>
          <p:cNvPr id="222" name="Picture 221">
            <a:extLst>
              <a:ext uri="{FF2B5EF4-FFF2-40B4-BE49-F238E27FC236}">
                <a16:creationId xmlns:a16="http://schemas.microsoft.com/office/drawing/2014/main" id="{3667D4A5-8826-3109-FF7D-76C948A88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23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8FFA2A7-C558-BC81-B8C9-C686B49F3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297405E-D5F9-57E2-74FF-D6E093FEF94D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Digitalize your Workspace with </a:t>
            </a:r>
            <a:r>
              <a:rPr lang="en-US" altLang="zh-CN" dirty="0" err="1">
                <a:solidFill>
                  <a:srgbClr val="10B8B3"/>
                </a:solidFill>
                <a:latin typeface="Century Gothic" panose="020B0502020202020204" pitchFamily="34" charset="0"/>
              </a:rPr>
              <a:t>NexaVM</a:t>
            </a:r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 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48265CA0-3ACA-1887-FEF7-F10435B6C82C}"/>
              </a:ext>
            </a:extLst>
          </p:cNvPr>
          <p:cNvCxnSpPr>
            <a:cxnSpLocks/>
          </p:cNvCxnSpPr>
          <p:nvPr/>
        </p:nvCxnSpPr>
        <p:spPr>
          <a:xfrm>
            <a:off x="345230" y="809532"/>
            <a:ext cx="5952983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C592B71-E9AD-C45D-F240-1010AC6906B1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4766A97-55F5-6DDE-2E52-5B1F5FDD859F}"/>
              </a:ext>
            </a:extLst>
          </p:cNvPr>
          <p:cNvSpPr/>
          <p:nvPr/>
        </p:nvSpPr>
        <p:spPr>
          <a:xfrm>
            <a:off x="7990757" y="3137148"/>
            <a:ext cx="3303616" cy="2422229"/>
          </a:xfrm>
          <a:prstGeom prst="rect">
            <a:avLst/>
          </a:prstGeom>
          <a:gradFill flip="none" rotWithShape="1">
            <a:gsLst>
              <a:gs pos="100000">
                <a:srgbClr val="2086FA">
                  <a:alpha val="20000"/>
                </a:srgbClr>
              </a:gs>
              <a:gs pos="0">
                <a:srgbClr val="2086FA">
                  <a:alpha val="0"/>
                </a:srgbClr>
              </a:gs>
            </a:gsLst>
            <a:lin ang="16200000" scaled="1"/>
            <a:tileRect/>
          </a:gradFill>
          <a:ln w="28575">
            <a:solidFill>
              <a:srgbClr val="10B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5">
            <a:extLst>
              <a:ext uri="{FF2B5EF4-FFF2-40B4-BE49-F238E27FC236}">
                <a16:creationId xmlns:a16="http://schemas.microsoft.com/office/drawing/2014/main" id="{A2F4FCF0-EA14-54DC-479D-DAEA19FECC5F}"/>
              </a:ext>
            </a:extLst>
          </p:cNvPr>
          <p:cNvSpPr/>
          <p:nvPr/>
        </p:nvSpPr>
        <p:spPr>
          <a:xfrm rot="10800000">
            <a:off x="4449879" y="3135604"/>
            <a:ext cx="3302780" cy="2442619"/>
          </a:xfrm>
          <a:prstGeom prst="rect">
            <a:avLst/>
          </a:prstGeom>
          <a:gradFill flip="none" rotWithShape="1">
            <a:gsLst>
              <a:gs pos="0">
                <a:srgbClr val="91D24F">
                  <a:alpha val="20000"/>
                </a:srgbClr>
              </a:gs>
              <a:gs pos="100000">
                <a:srgbClr val="91D24F">
                  <a:alpha val="0"/>
                </a:srgbClr>
              </a:gs>
            </a:gsLst>
            <a:lin ang="16200000" scaled="1"/>
            <a:tileRect/>
          </a:gra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9">
            <a:extLst>
              <a:ext uri="{FF2B5EF4-FFF2-40B4-BE49-F238E27FC236}">
                <a16:creationId xmlns:a16="http://schemas.microsoft.com/office/drawing/2014/main" id="{A5EEF82B-F1CD-AB5E-3503-D9C24E61B07F}"/>
              </a:ext>
            </a:extLst>
          </p:cNvPr>
          <p:cNvSpPr/>
          <p:nvPr/>
        </p:nvSpPr>
        <p:spPr>
          <a:xfrm>
            <a:off x="909000" y="3140887"/>
            <a:ext cx="3302780" cy="2404111"/>
          </a:xfrm>
          <a:prstGeom prst="rect">
            <a:avLst/>
          </a:prstGeom>
          <a:gradFill flip="none" rotWithShape="1">
            <a:gsLst>
              <a:gs pos="99000">
                <a:srgbClr val="37CEFF">
                  <a:alpha val="20000"/>
                </a:srgbClr>
              </a:gs>
              <a:gs pos="0">
                <a:srgbClr val="37CEFF">
                  <a:alpha val="0"/>
                </a:srgbClr>
              </a:gs>
            </a:gsLst>
            <a:lin ang="16200000" scaled="1"/>
            <a:tileRect/>
          </a:gradFill>
          <a:ln w="28575">
            <a:solidFill>
              <a:srgbClr val="E85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30">
            <a:extLst>
              <a:ext uri="{FF2B5EF4-FFF2-40B4-BE49-F238E27FC236}">
                <a16:creationId xmlns:a16="http://schemas.microsoft.com/office/drawing/2014/main" id="{B42FC4FC-18D0-94A8-7F1C-281F0245360A}"/>
              </a:ext>
            </a:extLst>
          </p:cNvPr>
          <p:cNvSpPr/>
          <p:nvPr/>
        </p:nvSpPr>
        <p:spPr>
          <a:xfrm>
            <a:off x="1181438" y="3833739"/>
            <a:ext cx="2757903" cy="870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Online Demo</a:t>
            </a: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Hands On</a:t>
            </a: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CAF489EC-1681-71F2-C8CB-87B75359B5F9}"/>
              </a:ext>
            </a:extLst>
          </p:cNvPr>
          <p:cNvGrpSpPr/>
          <p:nvPr/>
        </p:nvGrpSpPr>
        <p:grpSpPr>
          <a:xfrm>
            <a:off x="8963056" y="1495549"/>
            <a:ext cx="1334817" cy="1334816"/>
            <a:chOff x="1212681" y="1932972"/>
            <a:chExt cx="2586942" cy="2586942"/>
          </a:xfrm>
        </p:grpSpPr>
        <p:sp>
          <p:nvSpPr>
            <p:cNvPr id="9" name="椭圆 13">
              <a:extLst>
                <a:ext uri="{FF2B5EF4-FFF2-40B4-BE49-F238E27FC236}">
                  <a16:creationId xmlns:a16="http://schemas.microsoft.com/office/drawing/2014/main" id="{88DC5FB1-5438-A20C-6C2C-33F1A17486B2}"/>
                </a:ext>
              </a:extLst>
            </p:cNvPr>
            <p:cNvSpPr/>
            <p:nvPr/>
          </p:nvSpPr>
          <p:spPr>
            <a:xfrm>
              <a:off x="1212681" y="1932972"/>
              <a:ext cx="2586942" cy="2586942"/>
            </a:xfrm>
            <a:prstGeom prst="ellipse">
              <a:avLst/>
            </a:prstGeom>
            <a:solidFill>
              <a:srgbClr val="10B8B3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椭圆 14">
              <a:extLst>
                <a:ext uri="{FF2B5EF4-FFF2-40B4-BE49-F238E27FC236}">
                  <a16:creationId xmlns:a16="http://schemas.microsoft.com/office/drawing/2014/main" id="{A154F52F-98E0-DE7B-6DCC-86C3044B2887}"/>
                </a:ext>
              </a:extLst>
            </p:cNvPr>
            <p:cNvSpPr/>
            <p:nvPr/>
          </p:nvSpPr>
          <p:spPr>
            <a:xfrm>
              <a:off x="1371834" y="2092125"/>
              <a:ext cx="2268637" cy="2268637"/>
            </a:xfrm>
            <a:prstGeom prst="ellipse">
              <a:avLst/>
            </a:prstGeom>
            <a:solidFill>
              <a:srgbClr val="10B8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组合 11">
            <a:extLst>
              <a:ext uri="{FF2B5EF4-FFF2-40B4-BE49-F238E27FC236}">
                <a16:creationId xmlns:a16="http://schemas.microsoft.com/office/drawing/2014/main" id="{EA056D07-B4F8-F035-CDDF-BAA48834ACE9}"/>
              </a:ext>
            </a:extLst>
          </p:cNvPr>
          <p:cNvGrpSpPr/>
          <p:nvPr/>
        </p:nvGrpSpPr>
        <p:grpSpPr>
          <a:xfrm>
            <a:off x="1893080" y="1495549"/>
            <a:ext cx="1334817" cy="1334816"/>
            <a:chOff x="1212681" y="1932972"/>
            <a:chExt cx="2586942" cy="2586942"/>
          </a:xfrm>
        </p:grpSpPr>
        <p:sp>
          <p:nvSpPr>
            <p:cNvPr id="12" name="椭圆 13">
              <a:extLst>
                <a:ext uri="{FF2B5EF4-FFF2-40B4-BE49-F238E27FC236}">
                  <a16:creationId xmlns:a16="http://schemas.microsoft.com/office/drawing/2014/main" id="{B901AC1F-4B8A-26F2-CA1D-9B41F32BC485}"/>
                </a:ext>
              </a:extLst>
            </p:cNvPr>
            <p:cNvSpPr/>
            <p:nvPr/>
          </p:nvSpPr>
          <p:spPr>
            <a:xfrm>
              <a:off x="1212681" y="1932972"/>
              <a:ext cx="2586942" cy="2586942"/>
            </a:xfrm>
            <a:prstGeom prst="ellipse">
              <a:avLst/>
            </a:prstGeom>
            <a:solidFill>
              <a:srgbClr val="FF0000">
                <a:alpha val="5125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椭圆 14">
              <a:extLst>
                <a:ext uri="{FF2B5EF4-FFF2-40B4-BE49-F238E27FC236}">
                  <a16:creationId xmlns:a16="http://schemas.microsoft.com/office/drawing/2014/main" id="{0B3CE38B-49A6-1A92-247C-5A9AA621A186}"/>
                </a:ext>
              </a:extLst>
            </p:cNvPr>
            <p:cNvSpPr/>
            <p:nvPr/>
          </p:nvSpPr>
          <p:spPr>
            <a:xfrm>
              <a:off x="1371834" y="2092125"/>
              <a:ext cx="2268637" cy="2268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组合 11">
            <a:extLst>
              <a:ext uri="{FF2B5EF4-FFF2-40B4-BE49-F238E27FC236}">
                <a16:creationId xmlns:a16="http://schemas.microsoft.com/office/drawing/2014/main" id="{2A06C70D-DADB-CF3C-3D0A-C55E66ADE440}"/>
              </a:ext>
            </a:extLst>
          </p:cNvPr>
          <p:cNvGrpSpPr/>
          <p:nvPr/>
        </p:nvGrpSpPr>
        <p:grpSpPr>
          <a:xfrm>
            <a:off x="5428068" y="1495549"/>
            <a:ext cx="1334817" cy="1334816"/>
            <a:chOff x="1212681" y="1932972"/>
            <a:chExt cx="2586942" cy="2586942"/>
          </a:xfrm>
        </p:grpSpPr>
        <p:sp>
          <p:nvSpPr>
            <p:cNvPr id="15" name="椭圆 13">
              <a:extLst>
                <a:ext uri="{FF2B5EF4-FFF2-40B4-BE49-F238E27FC236}">
                  <a16:creationId xmlns:a16="http://schemas.microsoft.com/office/drawing/2014/main" id="{02F3A846-E181-6C82-6926-E2A61DC36B6B}"/>
                </a:ext>
              </a:extLst>
            </p:cNvPr>
            <p:cNvSpPr/>
            <p:nvPr/>
          </p:nvSpPr>
          <p:spPr>
            <a:xfrm>
              <a:off x="1212681" y="1932972"/>
              <a:ext cx="2586942" cy="2586942"/>
            </a:xfrm>
            <a:prstGeom prst="ellipse">
              <a:avLst/>
            </a:prstGeom>
            <a:solidFill>
              <a:srgbClr val="91D24F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椭圆 14">
              <a:extLst>
                <a:ext uri="{FF2B5EF4-FFF2-40B4-BE49-F238E27FC236}">
                  <a16:creationId xmlns:a16="http://schemas.microsoft.com/office/drawing/2014/main" id="{7051D58B-40B3-56A8-9311-AC50F7517047}"/>
                </a:ext>
              </a:extLst>
            </p:cNvPr>
            <p:cNvSpPr/>
            <p:nvPr/>
          </p:nvSpPr>
          <p:spPr>
            <a:xfrm>
              <a:off x="1371834" y="2092125"/>
              <a:ext cx="2268637" cy="2268637"/>
            </a:xfrm>
            <a:prstGeom prst="ellipse">
              <a:avLst/>
            </a:prstGeom>
            <a:solidFill>
              <a:srgbClr val="91D2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矩形 30">
            <a:extLst>
              <a:ext uri="{FF2B5EF4-FFF2-40B4-BE49-F238E27FC236}">
                <a16:creationId xmlns:a16="http://schemas.microsoft.com/office/drawing/2014/main" id="{4D08CF0B-13B1-6999-F059-82287E5D4383}"/>
              </a:ext>
            </a:extLst>
          </p:cNvPr>
          <p:cNvSpPr/>
          <p:nvPr/>
        </p:nvSpPr>
        <p:spPr>
          <a:xfrm>
            <a:off x="4680856" y="3833740"/>
            <a:ext cx="2852057" cy="170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Tell your Challenges to </a:t>
            </a:r>
            <a:r>
              <a:rPr lang="en-US" altLang="zh-CN" dirty="0" err="1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NexaVM</a:t>
            </a:r>
            <a:r>
              <a:rPr lang="en-US" altLang="zh-CN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 Staff</a:t>
            </a: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Consultants will provide the ideal solution</a:t>
            </a:r>
            <a:endParaRPr lang="zh-CN" altLang="en-US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矩形 30">
            <a:extLst>
              <a:ext uri="{FF2B5EF4-FFF2-40B4-BE49-F238E27FC236}">
                <a16:creationId xmlns:a16="http://schemas.microsoft.com/office/drawing/2014/main" id="{8B2A2EAE-9C8B-17AF-E4DA-8B5899664F87}"/>
              </a:ext>
            </a:extLst>
          </p:cNvPr>
          <p:cNvSpPr/>
          <p:nvPr/>
        </p:nvSpPr>
        <p:spPr>
          <a:xfrm>
            <a:off x="8218714" y="3833740"/>
            <a:ext cx="2791848" cy="128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Testing on your environment to Experience the Solution</a:t>
            </a:r>
            <a:endParaRPr lang="zh-CN" altLang="en-US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矩形 43">
            <a:extLst>
              <a:ext uri="{FF2B5EF4-FFF2-40B4-BE49-F238E27FC236}">
                <a16:creationId xmlns:a16="http://schemas.microsoft.com/office/drawing/2014/main" id="{4DC9E786-70F5-3C30-71B0-616AD1D4309A}"/>
              </a:ext>
            </a:extLst>
          </p:cNvPr>
          <p:cNvSpPr/>
          <p:nvPr/>
        </p:nvSpPr>
        <p:spPr>
          <a:xfrm>
            <a:off x="7979384" y="3138743"/>
            <a:ext cx="3303616" cy="555458"/>
          </a:xfrm>
          <a:prstGeom prst="rect">
            <a:avLst/>
          </a:prstGeom>
          <a:solidFill>
            <a:srgbClr val="10B8B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POC</a:t>
            </a:r>
            <a:endParaRPr lang="zh-CN" altLang="en-US" sz="2000" b="1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矩形 44">
            <a:extLst>
              <a:ext uri="{FF2B5EF4-FFF2-40B4-BE49-F238E27FC236}">
                <a16:creationId xmlns:a16="http://schemas.microsoft.com/office/drawing/2014/main" id="{AB08DE9F-6696-421A-B530-3737656A8415}"/>
              </a:ext>
            </a:extLst>
          </p:cNvPr>
          <p:cNvSpPr/>
          <p:nvPr/>
        </p:nvSpPr>
        <p:spPr>
          <a:xfrm rot="10800000" flipV="1">
            <a:off x="4448031" y="3137149"/>
            <a:ext cx="3302780" cy="560134"/>
          </a:xfrm>
          <a:prstGeom prst="rect">
            <a:avLst/>
          </a:prstGeom>
          <a:solidFill>
            <a:srgbClr val="91D24F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Solution</a:t>
            </a:r>
            <a:endParaRPr lang="zh-CN" altLang="en-US" sz="2000" b="1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矩形 45">
            <a:extLst>
              <a:ext uri="{FF2B5EF4-FFF2-40B4-BE49-F238E27FC236}">
                <a16:creationId xmlns:a16="http://schemas.microsoft.com/office/drawing/2014/main" id="{DFEBCFC5-68DB-9440-E38B-9E1ECC98670E}"/>
              </a:ext>
            </a:extLst>
          </p:cNvPr>
          <p:cNvSpPr/>
          <p:nvPr/>
        </p:nvSpPr>
        <p:spPr>
          <a:xfrm>
            <a:off x="897627" y="3142526"/>
            <a:ext cx="3302780" cy="551302"/>
          </a:xfrm>
          <a:prstGeom prst="rect">
            <a:avLst/>
          </a:prstGeom>
          <a:solidFill>
            <a:srgbClr val="FF00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Experience </a:t>
            </a:r>
            <a:endParaRPr lang="zh-CN" altLang="en-US" sz="2000" b="1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2" name="图形 47">
            <a:extLst>
              <a:ext uri="{FF2B5EF4-FFF2-40B4-BE49-F238E27FC236}">
                <a16:creationId xmlns:a16="http://schemas.microsoft.com/office/drawing/2014/main" id="{1E79F8DD-C2A9-88F7-DC3D-06B17A2B25DB}"/>
              </a:ext>
            </a:extLst>
          </p:cNvPr>
          <p:cNvGrpSpPr>
            <a:grpSpLocks noChangeAspect="1"/>
          </p:cNvGrpSpPr>
          <p:nvPr/>
        </p:nvGrpSpPr>
        <p:grpSpPr>
          <a:xfrm>
            <a:off x="9272971" y="1762214"/>
            <a:ext cx="706578" cy="756000"/>
            <a:chOff x="7641621" y="2389584"/>
            <a:chExt cx="1466613" cy="1569196"/>
          </a:xfrm>
          <a:solidFill>
            <a:schemeClr val="bg1"/>
          </a:solidFill>
        </p:grpSpPr>
        <p:grpSp>
          <p:nvGrpSpPr>
            <p:cNvPr id="23" name="图形 47">
              <a:extLst>
                <a:ext uri="{FF2B5EF4-FFF2-40B4-BE49-F238E27FC236}">
                  <a16:creationId xmlns:a16="http://schemas.microsoft.com/office/drawing/2014/main" id="{6E6C2CE3-5A31-35F3-CC0E-3382F844B4D4}"/>
                </a:ext>
              </a:extLst>
            </p:cNvPr>
            <p:cNvGrpSpPr/>
            <p:nvPr/>
          </p:nvGrpSpPr>
          <p:grpSpPr>
            <a:xfrm>
              <a:off x="7641621" y="2785633"/>
              <a:ext cx="1342058" cy="1173146"/>
              <a:chOff x="7641621" y="2785633"/>
              <a:chExt cx="1342058" cy="1173146"/>
            </a:xfrm>
            <a:grpFill/>
          </p:grpSpPr>
          <p:sp>
            <p:nvSpPr>
              <p:cNvPr id="33" name="任意形状 52">
                <a:extLst>
                  <a:ext uri="{FF2B5EF4-FFF2-40B4-BE49-F238E27FC236}">
                    <a16:creationId xmlns:a16="http://schemas.microsoft.com/office/drawing/2014/main" id="{95BD5B6A-20E4-8F3C-B074-7A7FF3D54985}"/>
                  </a:ext>
                </a:extLst>
              </p:cNvPr>
              <p:cNvSpPr/>
              <p:nvPr/>
            </p:nvSpPr>
            <p:spPr>
              <a:xfrm>
                <a:off x="8337708" y="2995231"/>
                <a:ext cx="221170" cy="69437"/>
              </a:xfrm>
              <a:custGeom>
                <a:avLst/>
                <a:gdLst>
                  <a:gd name="connsiteX0" fmla="*/ 221170 w 221170"/>
                  <a:gd name="connsiteY0" fmla="*/ 69437 h 69437"/>
                  <a:gd name="connsiteX1" fmla="*/ 34719 w 221170"/>
                  <a:gd name="connsiteY1" fmla="*/ 69437 h 69437"/>
                  <a:gd name="connsiteX2" fmla="*/ 0 w 221170"/>
                  <a:gd name="connsiteY2" fmla="*/ 34719 h 69437"/>
                  <a:gd name="connsiteX3" fmla="*/ 34719 w 221170"/>
                  <a:gd name="connsiteY3" fmla="*/ 0 h 69437"/>
                  <a:gd name="connsiteX4" fmla="*/ 180880 w 221170"/>
                  <a:gd name="connsiteY4" fmla="*/ 0 h 69437"/>
                  <a:gd name="connsiteX5" fmla="*/ 221170 w 221170"/>
                  <a:gd name="connsiteY5" fmla="*/ 69437 h 6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1170" h="69437">
                    <a:moveTo>
                      <a:pt x="221170" y="69437"/>
                    </a:moveTo>
                    <a:lnTo>
                      <a:pt x="34719" y="69437"/>
                    </a:lnTo>
                    <a:cubicBezTo>
                      <a:pt x="15859" y="69437"/>
                      <a:pt x="0" y="54007"/>
                      <a:pt x="0" y="34719"/>
                    </a:cubicBezTo>
                    <a:cubicBezTo>
                      <a:pt x="0" y="15431"/>
                      <a:pt x="15859" y="0"/>
                      <a:pt x="34719" y="0"/>
                    </a:cubicBezTo>
                    <a:lnTo>
                      <a:pt x="180880" y="0"/>
                    </a:lnTo>
                    <a:cubicBezTo>
                      <a:pt x="199311" y="24003"/>
                      <a:pt x="212169" y="46720"/>
                      <a:pt x="221170" y="69437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形状 53">
                <a:extLst>
                  <a:ext uri="{FF2B5EF4-FFF2-40B4-BE49-F238E27FC236}">
                    <a16:creationId xmlns:a16="http://schemas.microsoft.com/office/drawing/2014/main" id="{053D466C-2DED-4635-DA41-BC8A46EBA00B}"/>
                  </a:ext>
                </a:extLst>
              </p:cNvPr>
              <p:cNvSpPr/>
              <p:nvPr/>
            </p:nvSpPr>
            <p:spPr>
              <a:xfrm>
                <a:off x="7641621" y="2785633"/>
                <a:ext cx="1342058" cy="1173146"/>
              </a:xfrm>
              <a:custGeom>
                <a:avLst/>
                <a:gdLst>
                  <a:gd name="connsiteX0" fmla="*/ 1308164 w 1342058"/>
                  <a:gd name="connsiteY0" fmla="*/ 950261 h 1173146"/>
                  <a:gd name="connsiteX1" fmla="*/ 1134999 w 1342058"/>
                  <a:gd name="connsiteY1" fmla="*/ 950261 h 1173146"/>
                  <a:gd name="connsiteX2" fmla="*/ 1134999 w 1342058"/>
                  <a:gd name="connsiteY2" fmla="*/ 579501 h 1173146"/>
                  <a:gd name="connsiteX3" fmla="*/ 1104996 w 1342058"/>
                  <a:gd name="connsiteY3" fmla="*/ 582501 h 1173146"/>
                  <a:gd name="connsiteX4" fmla="*/ 1065562 w 1342058"/>
                  <a:gd name="connsiteY4" fmla="*/ 576929 h 1173146"/>
                  <a:gd name="connsiteX5" fmla="*/ 1065562 w 1342058"/>
                  <a:gd name="connsiteY5" fmla="*/ 949833 h 1173146"/>
                  <a:gd name="connsiteX6" fmla="*/ 450914 w 1342058"/>
                  <a:gd name="connsiteY6" fmla="*/ 949833 h 1173146"/>
                  <a:gd name="connsiteX7" fmla="*/ 416195 w 1342058"/>
                  <a:gd name="connsiteY7" fmla="*/ 984551 h 1173146"/>
                  <a:gd name="connsiteX8" fmla="*/ 416195 w 1342058"/>
                  <a:gd name="connsiteY8" fmla="*/ 1034272 h 1173146"/>
                  <a:gd name="connsiteX9" fmla="*/ 346329 w 1342058"/>
                  <a:gd name="connsiteY9" fmla="*/ 1103281 h 1173146"/>
                  <a:gd name="connsiteX10" fmla="*/ 277321 w 1342058"/>
                  <a:gd name="connsiteY10" fmla="*/ 1034272 h 1173146"/>
                  <a:gd name="connsiteX11" fmla="*/ 277321 w 1342058"/>
                  <a:gd name="connsiteY11" fmla="*/ 138446 h 1173146"/>
                  <a:gd name="connsiteX12" fmla="*/ 263176 w 1342058"/>
                  <a:gd name="connsiteY12" fmla="*/ 78438 h 1173146"/>
                  <a:gd name="connsiteX13" fmla="*/ 258890 w 1342058"/>
                  <a:gd name="connsiteY13" fmla="*/ 69437 h 1173146"/>
                  <a:gd name="connsiteX14" fmla="*/ 811816 w 1342058"/>
                  <a:gd name="connsiteY14" fmla="*/ 69437 h 1173146"/>
                  <a:gd name="connsiteX15" fmla="*/ 807530 w 1342058"/>
                  <a:gd name="connsiteY15" fmla="*/ 0 h 1173146"/>
                  <a:gd name="connsiteX16" fmla="*/ 138875 w 1342058"/>
                  <a:gd name="connsiteY16" fmla="*/ 0 h 1173146"/>
                  <a:gd name="connsiteX17" fmla="*/ 0 w 1342058"/>
                  <a:gd name="connsiteY17" fmla="*/ 138446 h 1173146"/>
                  <a:gd name="connsiteX18" fmla="*/ 0 w 1342058"/>
                  <a:gd name="connsiteY18" fmla="*/ 201882 h 1173146"/>
                  <a:gd name="connsiteX19" fmla="*/ 34719 w 1342058"/>
                  <a:gd name="connsiteY19" fmla="*/ 236601 h 1173146"/>
                  <a:gd name="connsiteX20" fmla="*/ 208312 w 1342058"/>
                  <a:gd name="connsiteY20" fmla="*/ 236601 h 1173146"/>
                  <a:gd name="connsiteX21" fmla="*/ 208312 w 1342058"/>
                  <a:gd name="connsiteY21" fmla="*/ 1035129 h 1173146"/>
                  <a:gd name="connsiteX22" fmla="*/ 346329 w 1342058"/>
                  <a:gd name="connsiteY22" fmla="*/ 1173146 h 1173146"/>
                  <a:gd name="connsiteX23" fmla="*/ 1204008 w 1342058"/>
                  <a:gd name="connsiteY23" fmla="*/ 1173146 h 1173146"/>
                  <a:gd name="connsiteX24" fmla="*/ 1342025 w 1342058"/>
                  <a:gd name="connsiteY24" fmla="*/ 1035129 h 1173146"/>
                  <a:gd name="connsiteX25" fmla="*/ 1342025 w 1342058"/>
                  <a:gd name="connsiteY25" fmla="*/ 985409 h 1173146"/>
                  <a:gd name="connsiteX26" fmla="*/ 1308164 w 1342058"/>
                  <a:gd name="connsiteY26" fmla="*/ 950261 h 117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42058" h="1173146">
                    <a:moveTo>
                      <a:pt x="1308164" y="950261"/>
                    </a:moveTo>
                    <a:lnTo>
                      <a:pt x="1134999" y="950261"/>
                    </a:lnTo>
                    <a:lnTo>
                      <a:pt x="1134999" y="579501"/>
                    </a:lnTo>
                    <a:cubicBezTo>
                      <a:pt x="1125141" y="581644"/>
                      <a:pt x="1115283" y="582501"/>
                      <a:pt x="1104996" y="582501"/>
                    </a:cubicBezTo>
                    <a:cubicBezTo>
                      <a:pt x="1091708" y="582501"/>
                      <a:pt x="1078420" y="580358"/>
                      <a:pt x="1065562" y="576929"/>
                    </a:cubicBezTo>
                    <a:lnTo>
                      <a:pt x="1065562" y="949833"/>
                    </a:lnTo>
                    <a:lnTo>
                      <a:pt x="450914" y="949833"/>
                    </a:lnTo>
                    <a:cubicBezTo>
                      <a:pt x="431626" y="949833"/>
                      <a:pt x="416195" y="965263"/>
                      <a:pt x="416195" y="984551"/>
                    </a:cubicBezTo>
                    <a:lnTo>
                      <a:pt x="416195" y="1034272"/>
                    </a:lnTo>
                    <a:cubicBezTo>
                      <a:pt x="416195" y="1072420"/>
                      <a:pt x="384905" y="1103281"/>
                      <a:pt x="346329" y="1103281"/>
                    </a:cubicBezTo>
                    <a:cubicBezTo>
                      <a:pt x="308181" y="1103281"/>
                      <a:pt x="277321" y="1072420"/>
                      <a:pt x="277321" y="1034272"/>
                    </a:cubicBezTo>
                    <a:lnTo>
                      <a:pt x="277321" y="138446"/>
                    </a:lnTo>
                    <a:cubicBezTo>
                      <a:pt x="277321" y="117872"/>
                      <a:pt x="272605" y="97298"/>
                      <a:pt x="263176" y="78438"/>
                    </a:cubicBezTo>
                    <a:lnTo>
                      <a:pt x="258890" y="69437"/>
                    </a:lnTo>
                    <a:lnTo>
                      <a:pt x="811816" y="69437"/>
                    </a:lnTo>
                    <a:cubicBezTo>
                      <a:pt x="807530" y="46720"/>
                      <a:pt x="806244" y="23574"/>
                      <a:pt x="807530" y="0"/>
                    </a:cubicBezTo>
                    <a:lnTo>
                      <a:pt x="138875" y="0"/>
                    </a:lnTo>
                    <a:cubicBezTo>
                      <a:pt x="62151" y="0"/>
                      <a:pt x="0" y="62151"/>
                      <a:pt x="0" y="138446"/>
                    </a:cubicBezTo>
                    <a:lnTo>
                      <a:pt x="0" y="201882"/>
                    </a:lnTo>
                    <a:cubicBezTo>
                      <a:pt x="0" y="221170"/>
                      <a:pt x="15859" y="236601"/>
                      <a:pt x="34719" y="236601"/>
                    </a:cubicBezTo>
                    <a:lnTo>
                      <a:pt x="208312" y="236601"/>
                    </a:lnTo>
                    <a:lnTo>
                      <a:pt x="208312" y="1035129"/>
                    </a:lnTo>
                    <a:cubicBezTo>
                      <a:pt x="208312" y="1111425"/>
                      <a:pt x="270462" y="1173146"/>
                      <a:pt x="346329" y="1173146"/>
                    </a:cubicBezTo>
                    <a:lnTo>
                      <a:pt x="1204008" y="1173146"/>
                    </a:lnTo>
                    <a:cubicBezTo>
                      <a:pt x="1280303" y="1173146"/>
                      <a:pt x="1342025" y="1111425"/>
                      <a:pt x="1342025" y="1035129"/>
                    </a:cubicBezTo>
                    <a:lnTo>
                      <a:pt x="1342025" y="985409"/>
                    </a:lnTo>
                    <a:cubicBezTo>
                      <a:pt x="1342882" y="966121"/>
                      <a:pt x="1327452" y="950261"/>
                      <a:pt x="1308164" y="950261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形状 55">
                <a:extLst>
                  <a:ext uri="{FF2B5EF4-FFF2-40B4-BE49-F238E27FC236}">
                    <a16:creationId xmlns:a16="http://schemas.microsoft.com/office/drawing/2014/main" id="{F20DC894-194B-16AA-0B0F-6DDB3E1FE352}"/>
                  </a:ext>
                </a:extLst>
              </p:cNvPr>
              <p:cNvSpPr/>
              <p:nvPr/>
            </p:nvSpPr>
            <p:spPr>
              <a:xfrm>
                <a:off x="8338137" y="3175682"/>
                <a:ext cx="231028" cy="69865"/>
              </a:xfrm>
              <a:custGeom>
                <a:avLst/>
                <a:gdLst>
                  <a:gd name="connsiteX0" fmla="*/ 231029 w 231028"/>
                  <a:gd name="connsiteY0" fmla="*/ 69866 h 69865"/>
                  <a:gd name="connsiteX1" fmla="*/ 34719 w 231028"/>
                  <a:gd name="connsiteY1" fmla="*/ 69866 h 69865"/>
                  <a:gd name="connsiteX2" fmla="*/ 0 w 231028"/>
                  <a:gd name="connsiteY2" fmla="*/ 35147 h 69865"/>
                  <a:gd name="connsiteX3" fmla="*/ 34719 w 231028"/>
                  <a:gd name="connsiteY3" fmla="*/ 0 h 69865"/>
                  <a:gd name="connsiteX4" fmla="*/ 228457 w 231028"/>
                  <a:gd name="connsiteY4" fmla="*/ 0 h 69865"/>
                  <a:gd name="connsiteX5" fmla="*/ 228457 w 231028"/>
                  <a:gd name="connsiteY5" fmla="*/ 50578 h 69865"/>
                  <a:gd name="connsiteX6" fmla="*/ 231029 w 231028"/>
                  <a:gd name="connsiteY6" fmla="*/ 69866 h 69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028" h="69865">
                    <a:moveTo>
                      <a:pt x="231029" y="69866"/>
                    </a:moveTo>
                    <a:lnTo>
                      <a:pt x="34719" y="69866"/>
                    </a:lnTo>
                    <a:cubicBezTo>
                      <a:pt x="15859" y="69866"/>
                      <a:pt x="0" y="54007"/>
                      <a:pt x="0" y="35147"/>
                    </a:cubicBezTo>
                    <a:cubicBezTo>
                      <a:pt x="0" y="15859"/>
                      <a:pt x="15859" y="0"/>
                      <a:pt x="34719" y="0"/>
                    </a:cubicBezTo>
                    <a:lnTo>
                      <a:pt x="228457" y="0"/>
                    </a:lnTo>
                    <a:lnTo>
                      <a:pt x="228457" y="50578"/>
                    </a:lnTo>
                    <a:cubicBezTo>
                      <a:pt x="228457" y="57436"/>
                      <a:pt x="229314" y="63865"/>
                      <a:pt x="231029" y="69866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形状 56">
                <a:extLst>
                  <a:ext uri="{FF2B5EF4-FFF2-40B4-BE49-F238E27FC236}">
                    <a16:creationId xmlns:a16="http://schemas.microsoft.com/office/drawing/2014/main" id="{1C119ACB-115D-70BC-4CC9-667D6DEB622E}"/>
                  </a:ext>
                </a:extLst>
              </p:cNvPr>
              <p:cNvSpPr/>
              <p:nvPr/>
            </p:nvSpPr>
            <p:spPr>
              <a:xfrm>
                <a:off x="8338565" y="3356991"/>
                <a:ext cx="273034" cy="69865"/>
              </a:xfrm>
              <a:custGeom>
                <a:avLst/>
                <a:gdLst>
                  <a:gd name="connsiteX0" fmla="*/ 238316 w 273034"/>
                  <a:gd name="connsiteY0" fmla="*/ 0 h 69865"/>
                  <a:gd name="connsiteX1" fmla="*/ 34719 w 273034"/>
                  <a:gd name="connsiteY1" fmla="*/ 0 h 69865"/>
                  <a:gd name="connsiteX2" fmla="*/ 0 w 273034"/>
                  <a:gd name="connsiteY2" fmla="*/ 35147 h 69865"/>
                  <a:gd name="connsiteX3" fmla="*/ 34719 w 273034"/>
                  <a:gd name="connsiteY3" fmla="*/ 69866 h 69865"/>
                  <a:gd name="connsiteX4" fmla="*/ 238316 w 273034"/>
                  <a:gd name="connsiteY4" fmla="*/ 69866 h 69865"/>
                  <a:gd name="connsiteX5" fmla="*/ 273034 w 273034"/>
                  <a:gd name="connsiteY5" fmla="*/ 35147 h 69865"/>
                  <a:gd name="connsiteX6" fmla="*/ 238316 w 273034"/>
                  <a:gd name="connsiteY6" fmla="*/ 0 h 69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034" h="69865">
                    <a:moveTo>
                      <a:pt x="238316" y="0"/>
                    </a:moveTo>
                    <a:lnTo>
                      <a:pt x="34719" y="0"/>
                    </a:lnTo>
                    <a:cubicBezTo>
                      <a:pt x="15431" y="0"/>
                      <a:pt x="0" y="15859"/>
                      <a:pt x="0" y="35147"/>
                    </a:cubicBezTo>
                    <a:cubicBezTo>
                      <a:pt x="0" y="54007"/>
                      <a:pt x="15431" y="69866"/>
                      <a:pt x="34719" y="69866"/>
                    </a:cubicBezTo>
                    <a:lnTo>
                      <a:pt x="238316" y="69866"/>
                    </a:lnTo>
                    <a:cubicBezTo>
                      <a:pt x="257175" y="69866"/>
                      <a:pt x="273034" y="54435"/>
                      <a:pt x="273034" y="35147"/>
                    </a:cubicBezTo>
                    <a:cubicBezTo>
                      <a:pt x="272606" y="15430"/>
                      <a:pt x="257175" y="0"/>
                      <a:pt x="238316" y="0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形状 57">
                <a:extLst>
                  <a:ext uri="{FF2B5EF4-FFF2-40B4-BE49-F238E27FC236}">
                    <a16:creationId xmlns:a16="http://schemas.microsoft.com/office/drawing/2014/main" id="{1DA079D5-DE02-1C21-F1FB-EDAE394D6581}"/>
                  </a:ext>
                </a:extLst>
              </p:cNvPr>
              <p:cNvSpPr/>
              <p:nvPr/>
            </p:nvSpPr>
            <p:spPr>
              <a:xfrm>
                <a:off x="8338565" y="3537442"/>
                <a:ext cx="273034" cy="69865"/>
              </a:xfrm>
              <a:custGeom>
                <a:avLst/>
                <a:gdLst>
                  <a:gd name="connsiteX0" fmla="*/ 238316 w 273034"/>
                  <a:gd name="connsiteY0" fmla="*/ 0 h 69865"/>
                  <a:gd name="connsiteX1" fmla="*/ 34719 w 273034"/>
                  <a:gd name="connsiteY1" fmla="*/ 0 h 69865"/>
                  <a:gd name="connsiteX2" fmla="*/ 0 w 273034"/>
                  <a:gd name="connsiteY2" fmla="*/ 35147 h 69865"/>
                  <a:gd name="connsiteX3" fmla="*/ 34719 w 273034"/>
                  <a:gd name="connsiteY3" fmla="*/ 69866 h 69865"/>
                  <a:gd name="connsiteX4" fmla="*/ 238316 w 273034"/>
                  <a:gd name="connsiteY4" fmla="*/ 69866 h 69865"/>
                  <a:gd name="connsiteX5" fmla="*/ 273034 w 273034"/>
                  <a:gd name="connsiteY5" fmla="*/ 35147 h 69865"/>
                  <a:gd name="connsiteX6" fmla="*/ 238316 w 273034"/>
                  <a:gd name="connsiteY6" fmla="*/ 0 h 69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034" h="69865">
                    <a:moveTo>
                      <a:pt x="238316" y="0"/>
                    </a:moveTo>
                    <a:lnTo>
                      <a:pt x="34719" y="0"/>
                    </a:lnTo>
                    <a:cubicBezTo>
                      <a:pt x="15431" y="0"/>
                      <a:pt x="0" y="15859"/>
                      <a:pt x="0" y="35147"/>
                    </a:cubicBezTo>
                    <a:cubicBezTo>
                      <a:pt x="0" y="54435"/>
                      <a:pt x="15431" y="69866"/>
                      <a:pt x="34719" y="69866"/>
                    </a:cubicBezTo>
                    <a:lnTo>
                      <a:pt x="238316" y="69866"/>
                    </a:lnTo>
                    <a:cubicBezTo>
                      <a:pt x="257175" y="69866"/>
                      <a:pt x="273034" y="54435"/>
                      <a:pt x="273034" y="35147"/>
                    </a:cubicBezTo>
                    <a:cubicBezTo>
                      <a:pt x="272606" y="15859"/>
                      <a:pt x="257175" y="0"/>
                      <a:pt x="238316" y="0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形状 58">
                <a:extLst>
                  <a:ext uri="{FF2B5EF4-FFF2-40B4-BE49-F238E27FC236}">
                    <a16:creationId xmlns:a16="http://schemas.microsoft.com/office/drawing/2014/main" id="{75198B6D-4390-2899-CE29-1069921C6EF4}"/>
                  </a:ext>
                </a:extLst>
              </p:cNvPr>
              <p:cNvSpPr/>
              <p:nvPr/>
            </p:nvSpPr>
            <p:spPr>
              <a:xfrm>
                <a:off x="8009810" y="2989230"/>
                <a:ext cx="262318" cy="262318"/>
              </a:xfrm>
              <a:custGeom>
                <a:avLst/>
                <a:gdLst>
                  <a:gd name="connsiteX0" fmla="*/ 224171 w 262318"/>
                  <a:gd name="connsiteY0" fmla="*/ 0 h 262318"/>
                  <a:gd name="connsiteX1" fmla="*/ 38148 w 262318"/>
                  <a:gd name="connsiteY1" fmla="*/ 0 h 262318"/>
                  <a:gd name="connsiteX2" fmla="*/ 0 w 262318"/>
                  <a:gd name="connsiteY2" fmla="*/ 38147 h 262318"/>
                  <a:gd name="connsiteX3" fmla="*/ 0 w 262318"/>
                  <a:gd name="connsiteY3" fmla="*/ 224171 h 262318"/>
                  <a:gd name="connsiteX4" fmla="*/ 38148 w 262318"/>
                  <a:gd name="connsiteY4" fmla="*/ 262318 h 262318"/>
                  <a:gd name="connsiteX5" fmla="*/ 224171 w 262318"/>
                  <a:gd name="connsiteY5" fmla="*/ 262318 h 262318"/>
                  <a:gd name="connsiteX6" fmla="*/ 262318 w 262318"/>
                  <a:gd name="connsiteY6" fmla="*/ 224171 h 262318"/>
                  <a:gd name="connsiteX7" fmla="*/ 262318 w 262318"/>
                  <a:gd name="connsiteY7" fmla="*/ 38147 h 262318"/>
                  <a:gd name="connsiteX8" fmla="*/ 224171 w 262318"/>
                  <a:gd name="connsiteY8" fmla="*/ 0 h 262318"/>
                  <a:gd name="connsiteX9" fmla="*/ 204454 w 262318"/>
                  <a:gd name="connsiteY9" fmla="*/ 112300 h 262318"/>
                  <a:gd name="connsiteX10" fmla="*/ 204454 w 262318"/>
                  <a:gd name="connsiteY10" fmla="*/ 112300 h 262318"/>
                  <a:gd name="connsiteX11" fmla="*/ 130302 w 262318"/>
                  <a:gd name="connsiteY11" fmla="*/ 186452 h 262318"/>
                  <a:gd name="connsiteX12" fmla="*/ 112300 w 262318"/>
                  <a:gd name="connsiteY12" fmla="*/ 193738 h 262318"/>
                  <a:gd name="connsiteX13" fmla="*/ 94298 w 262318"/>
                  <a:gd name="connsiteY13" fmla="*/ 186452 h 262318"/>
                  <a:gd name="connsiteX14" fmla="*/ 57436 w 262318"/>
                  <a:gd name="connsiteY14" fmla="*/ 149590 h 262318"/>
                  <a:gd name="connsiteX15" fmla="*/ 57436 w 262318"/>
                  <a:gd name="connsiteY15" fmla="*/ 114014 h 262318"/>
                  <a:gd name="connsiteX16" fmla="*/ 93011 w 262318"/>
                  <a:gd name="connsiteY16" fmla="*/ 114014 h 262318"/>
                  <a:gd name="connsiteX17" fmla="*/ 111871 w 262318"/>
                  <a:gd name="connsiteY17" fmla="*/ 132874 h 262318"/>
                  <a:gd name="connsiteX18" fmla="*/ 168021 w 262318"/>
                  <a:gd name="connsiteY18" fmla="*/ 76724 h 262318"/>
                  <a:gd name="connsiteX19" fmla="*/ 204025 w 262318"/>
                  <a:gd name="connsiteY19" fmla="*/ 76724 h 262318"/>
                  <a:gd name="connsiteX20" fmla="*/ 211312 w 262318"/>
                  <a:gd name="connsiteY20" fmla="*/ 94726 h 262318"/>
                  <a:gd name="connsiteX21" fmla="*/ 204454 w 262318"/>
                  <a:gd name="connsiteY21" fmla="*/ 112300 h 26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2318" h="262318">
                    <a:moveTo>
                      <a:pt x="224171" y="0"/>
                    </a:moveTo>
                    <a:lnTo>
                      <a:pt x="38148" y="0"/>
                    </a:lnTo>
                    <a:cubicBezTo>
                      <a:pt x="17145" y="0"/>
                      <a:pt x="0" y="17145"/>
                      <a:pt x="0" y="38147"/>
                    </a:cubicBezTo>
                    <a:lnTo>
                      <a:pt x="0" y="224171"/>
                    </a:lnTo>
                    <a:cubicBezTo>
                      <a:pt x="0" y="245173"/>
                      <a:pt x="17145" y="262318"/>
                      <a:pt x="38148" y="262318"/>
                    </a:cubicBezTo>
                    <a:lnTo>
                      <a:pt x="224171" y="262318"/>
                    </a:lnTo>
                    <a:cubicBezTo>
                      <a:pt x="245173" y="262318"/>
                      <a:pt x="262318" y="245173"/>
                      <a:pt x="262318" y="224171"/>
                    </a:cubicBezTo>
                    <a:lnTo>
                      <a:pt x="262318" y="38147"/>
                    </a:lnTo>
                    <a:cubicBezTo>
                      <a:pt x="262318" y="17145"/>
                      <a:pt x="245173" y="0"/>
                      <a:pt x="224171" y="0"/>
                    </a:cubicBezTo>
                    <a:close/>
                    <a:moveTo>
                      <a:pt x="204454" y="112300"/>
                    </a:moveTo>
                    <a:cubicBezTo>
                      <a:pt x="204454" y="112300"/>
                      <a:pt x="204454" y="112300"/>
                      <a:pt x="204454" y="112300"/>
                    </a:cubicBezTo>
                    <a:lnTo>
                      <a:pt x="130302" y="186452"/>
                    </a:lnTo>
                    <a:cubicBezTo>
                      <a:pt x="125587" y="191167"/>
                      <a:pt x="119158" y="193738"/>
                      <a:pt x="112300" y="193738"/>
                    </a:cubicBezTo>
                    <a:cubicBezTo>
                      <a:pt x="105442" y="193738"/>
                      <a:pt x="99012" y="191167"/>
                      <a:pt x="94298" y="186452"/>
                    </a:cubicBezTo>
                    <a:lnTo>
                      <a:pt x="57436" y="149590"/>
                    </a:lnTo>
                    <a:cubicBezTo>
                      <a:pt x="47577" y="139732"/>
                      <a:pt x="47577" y="123872"/>
                      <a:pt x="57436" y="114014"/>
                    </a:cubicBezTo>
                    <a:cubicBezTo>
                      <a:pt x="67294" y="104156"/>
                      <a:pt x="83153" y="104156"/>
                      <a:pt x="93011" y="114014"/>
                    </a:cubicBezTo>
                    <a:lnTo>
                      <a:pt x="111871" y="132874"/>
                    </a:lnTo>
                    <a:lnTo>
                      <a:pt x="168021" y="76724"/>
                    </a:lnTo>
                    <a:cubicBezTo>
                      <a:pt x="177879" y="66865"/>
                      <a:pt x="193738" y="66865"/>
                      <a:pt x="204025" y="76724"/>
                    </a:cubicBezTo>
                    <a:cubicBezTo>
                      <a:pt x="208740" y="81439"/>
                      <a:pt x="211312" y="87868"/>
                      <a:pt x="211312" y="94726"/>
                    </a:cubicBezTo>
                    <a:cubicBezTo>
                      <a:pt x="211741" y="101155"/>
                      <a:pt x="209169" y="107156"/>
                      <a:pt x="204454" y="112300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形状 59">
                <a:extLst>
                  <a:ext uri="{FF2B5EF4-FFF2-40B4-BE49-F238E27FC236}">
                    <a16:creationId xmlns:a16="http://schemas.microsoft.com/office/drawing/2014/main" id="{F0AAFCBB-0DF5-E481-57D8-35B72F3E9623}"/>
                  </a:ext>
                </a:extLst>
              </p:cNvPr>
              <p:cNvSpPr/>
              <p:nvPr/>
            </p:nvSpPr>
            <p:spPr>
              <a:xfrm>
                <a:off x="8009810" y="3350561"/>
                <a:ext cx="262318" cy="262318"/>
              </a:xfrm>
              <a:custGeom>
                <a:avLst/>
                <a:gdLst>
                  <a:gd name="connsiteX0" fmla="*/ 224171 w 262318"/>
                  <a:gd name="connsiteY0" fmla="*/ 0 h 262318"/>
                  <a:gd name="connsiteX1" fmla="*/ 38148 w 262318"/>
                  <a:gd name="connsiteY1" fmla="*/ 0 h 262318"/>
                  <a:gd name="connsiteX2" fmla="*/ 0 w 262318"/>
                  <a:gd name="connsiteY2" fmla="*/ 38147 h 262318"/>
                  <a:gd name="connsiteX3" fmla="*/ 0 w 262318"/>
                  <a:gd name="connsiteY3" fmla="*/ 224171 h 262318"/>
                  <a:gd name="connsiteX4" fmla="*/ 38148 w 262318"/>
                  <a:gd name="connsiteY4" fmla="*/ 262319 h 262318"/>
                  <a:gd name="connsiteX5" fmla="*/ 224171 w 262318"/>
                  <a:gd name="connsiteY5" fmla="*/ 262319 h 262318"/>
                  <a:gd name="connsiteX6" fmla="*/ 262318 w 262318"/>
                  <a:gd name="connsiteY6" fmla="*/ 224171 h 262318"/>
                  <a:gd name="connsiteX7" fmla="*/ 262318 w 262318"/>
                  <a:gd name="connsiteY7" fmla="*/ 38147 h 262318"/>
                  <a:gd name="connsiteX8" fmla="*/ 224171 w 262318"/>
                  <a:gd name="connsiteY8" fmla="*/ 0 h 262318"/>
                  <a:gd name="connsiteX9" fmla="*/ 204454 w 262318"/>
                  <a:gd name="connsiteY9" fmla="*/ 112300 h 262318"/>
                  <a:gd name="connsiteX10" fmla="*/ 204454 w 262318"/>
                  <a:gd name="connsiteY10" fmla="*/ 112300 h 262318"/>
                  <a:gd name="connsiteX11" fmla="*/ 130302 w 262318"/>
                  <a:gd name="connsiteY11" fmla="*/ 186452 h 262318"/>
                  <a:gd name="connsiteX12" fmla="*/ 112300 w 262318"/>
                  <a:gd name="connsiteY12" fmla="*/ 193739 h 262318"/>
                  <a:gd name="connsiteX13" fmla="*/ 94298 w 262318"/>
                  <a:gd name="connsiteY13" fmla="*/ 186452 h 262318"/>
                  <a:gd name="connsiteX14" fmla="*/ 57436 w 262318"/>
                  <a:gd name="connsiteY14" fmla="*/ 149590 h 262318"/>
                  <a:gd name="connsiteX15" fmla="*/ 57436 w 262318"/>
                  <a:gd name="connsiteY15" fmla="*/ 114014 h 262318"/>
                  <a:gd name="connsiteX16" fmla="*/ 93011 w 262318"/>
                  <a:gd name="connsiteY16" fmla="*/ 114014 h 262318"/>
                  <a:gd name="connsiteX17" fmla="*/ 111871 w 262318"/>
                  <a:gd name="connsiteY17" fmla="*/ 132874 h 262318"/>
                  <a:gd name="connsiteX18" fmla="*/ 168021 w 262318"/>
                  <a:gd name="connsiteY18" fmla="*/ 76724 h 262318"/>
                  <a:gd name="connsiteX19" fmla="*/ 204025 w 262318"/>
                  <a:gd name="connsiteY19" fmla="*/ 76724 h 262318"/>
                  <a:gd name="connsiteX20" fmla="*/ 211312 w 262318"/>
                  <a:gd name="connsiteY20" fmla="*/ 94726 h 262318"/>
                  <a:gd name="connsiteX21" fmla="*/ 204454 w 262318"/>
                  <a:gd name="connsiteY21" fmla="*/ 112300 h 26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2318" h="262318">
                    <a:moveTo>
                      <a:pt x="224171" y="0"/>
                    </a:moveTo>
                    <a:lnTo>
                      <a:pt x="38148" y="0"/>
                    </a:lnTo>
                    <a:cubicBezTo>
                      <a:pt x="17145" y="0"/>
                      <a:pt x="0" y="17145"/>
                      <a:pt x="0" y="38147"/>
                    </a:cubicBezTo>
                    <a:lnTo>
                      <a:pt x="0" y="224171"/>
                    </a:lnTo>
                    <a:cubicBezTo>
                      <a:pt x="0" y="245174"/>
                      <a:pt x="17145" y="262319"/>
                      <a:pt x="38148" y="262319"/>
                    </a:cubicBezTo>
                    <a:lnTo>
                      <a:pt x="224171" y="262319"/>
                    </a:lnTo>
                    <a:cubicBezTo>
                      <a:pt x="245173" y="262319"/>
                      <a:pt x="262318" y="245174"/>
                      <a:pt x="262318" y="224171"/>
                    </a:cubicBezTo>
                    <a:lnTo>
                      <a:pt x="262318" y="38147"/>
                    </a:lnTo>
                    <a:cubicBezTo>
                      <a:pt x="262318" y="17145"/>
                      <a:pt x="245173" y="0"/>
                      <a:pt x="224171" y="0"/>
                    </a:cubicBezTo>
                    <a:close/>
                    <a:moveTo>
                      <a:pt x="204454" y="112300"/>
                    </a:moveTo>
                    <a:cubicBezTo>
                      <a:pt x="204454" y="112300"/>
                      <a:pt x="204454" y="112300"/>
                      <a:pt x="204454" y="112300"/>
                    </a:cubicBezTo>
                    <a:lnTo>
                      <a:pt x="130302" y="186452"/>
                    </a:lnTo>
                    <a:cubicBezTo>
                      <a:pt x="125587" y="191167"/>
                      <a:pt x="119158" y="193739"/>
                      <a:pt x="112300" y="193739"/>
                    </a:cubicBezTo>
                    <a:cubicBezTo>
                      <a:pt x="105442" y="193739"/>
                      <a:pt x="99012" y="191167"/>
                      <a:pt x="94298" y="186452"/>
                    </a:cubicBezTo>
                    <a:lnTo>
                      <a:pt x="57436" y="149590"/>
                    </a:lnTo>
                    <a:cubicBezTo>
                      <a:pt x="47577" y="139732"/>
                      <a:pt x="47577" y="123872"/>
                      <a:pt x="57436" y="114014"/>
                    </a:cubicBezTo>
                    <a:cubicBezTo>
                      <a:pt x="67294" y="104156"/>
                      <a:pt x="83153" y="104156"/>
                      <a:pt x="93011" y="114014"/>
                    </a:cubicBezTo>
                    <a:lnTo>
                      <a:pt x="111871" y="132874"/>
                    </a:lnTo>
                    <a:lnTo>
                      <a:pt x="168021" y="76724"/>
                    </a:lnTo>
                    <a:cubicBezTo>
                      <a:pt x="177879" y="66865"/>
                      <a:pt x="193738" y="66865"/>
                      <a:pt x="204025" y="76724"/>
                    </a:cubicBezTo>
                    <a:cubicBezTo>
                      <a:pt x="208740" y="81439"/>
                      <a:pt x="211312" y="87868"/>
                      <a:pt x="211312" y="94726"/>
                    </a:cubicBezTo>
                    <a:cubicBezTo>
                      <a:pt x="211741" y="101155"/>
                      <a:pt x="209169" y="107585"/>
                      <a:pt x="204454" y="112300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4" name="图形 47">
              <a:extLst>
                <a:ext uri="{FF2B5EF4-FFF2-40B4-BE49-F238E27FC236}">
                  <a16:creationId xmlns:a16="http://schemas.microsoft.com/office/drawing/2014/main" id="{D58C7310-11E6-03A1-F7B0-B9A1A34D10CB}"/>
                </a:ext>
              </a:extLst>
            </p:cNvPr>
            <p:cNvGrpSpPr/>
            <p:nvPr/>
          </p:nvGrpSpPr>
          <p:grpSpPr>
            <a:xfrm>
              <a:off x="8384998" y="2389584"/>
              <a:ext cx="723235" cy="917686"/>
              <a:chOff x="8384998" y="2389584"/>
              <a:chExt cx="723235" cy="917686"/>
            </a:xfrm>
            <a:grpFill/>
          </p:grpSpPr>
          <p:sp>
            <p:nvSpPr>
              <p:cNvPr id="25" name="任意形状 61">
                <a:extLst>
                  <a:ext uri="{FF2B5EF4-FFF2-40B4-BE49-F238E27FC236}">
                    <a16:creationId xmlns:a16="http://schemas.microsoft.com/office/drawing/2014/main" id="{B1AFA799-9635-3825-6EF4-3CCF4B5A4C86}"/>
                  </a:ext>
                </a:extLst>
              </p:cNvPr>
              <p:cNvSpPr/>
              <p:nvPr/>
            </p:nvSpPr>
            <p:spPr>
              <a:xfrm>
                <a:off x="8627887" y="3140535"/>
                <a:ext cx="237458" cy="166734"/>
              </a:xfrm>
              <a:custGeom>
                <a:avLst/>
                <a:gdLst>
                  <a:gd name="connsiteX0" fmla="*/ 226314 w 237458"/>
                  <a:gd name="connsiteY0" fmla="*/ 0 h 166734"/>
                  <a:gd name="connsiteX1" fmla="*/ 11145 w 237458"/>
                  <a:gd name="connsiteY1" fmla="*/ 0 h 166734"/>
                  <a:gd name="connsiteX2" fmla="*/ 0 w 237458"/>
                  <a:gd name="connsiteY2" fmla="*/ 11144 h 166734"/>
                  <a:gd name="connsiteX3" fmla="*/ 0 w 237458"/>
                  <a:gd name="connsiteY3" fmla="*/ 86154 h 166734"/>
                  <a:gd name="connsiteX4" fmla="*/ 11145 w 237458"/>
                  <a:gd name="connsiteY4" fmla="*/ 97298 h 166734"/>
                  <a:gd name="connsiteX5" fmla="*/ 36433 w 237458"/>
                  <a:gd name="connsiteY5" fmla="*/ 97298 h 166734"/>
                  <a:gd name="connsiteX6" fmla="*/ 118729 w 237458"/>
                  <a:gd name="connsiteY6" fmla="*/ 166735 h 166734"/>
                  <a:gd name="connsiteX7" fmla="*/ 201025 w 237458"/>
                  <a:gd name="connsiteY7" fmla="*/ 97298 h 166734"/>
                  <a:gd name="connsiteX8" fmla="*/ 226314 w 237458"/>
                  <a:gd name="connsiteY8" fmla="*/ 97298 h 166734"/>
                  <a:gd name="connsiteX9" fmla="*/ 237458 w 237458"/>
                  <a:gd name="connsiteY9" fmla="*/ 86154 h 166734"/>
                  <a:gd name="connsiteX10" fmla="*/ 237458 w 237458"/>
                  <a:gd name="connsiteY10" fmla="*/ 11144 h 166734"/>
                  <a:gd name="connsiteX11" fmla="*/ 226314 w 237458"/>
                  <a:gd name="connsiteY11" fmla="*/ 0 h 166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7458" h="166734">
                    <a:moveTo>
                      <a:pt x="226314" y="0"/>
                    </a:moveTo>
                    <a:lnTo>
                      <a:pt x="11145" y="0"/>
                    </a:lnTo>
                    <a:cubicBezTo>
                      <a:pt x="5144" y="0"/>
                      <a:pt x="0" y="5144"/>
                      <a:pt x="0" y="11144"/>
                    </a:cubicBezTo>
                    <a:lnTo>
                      <a:pt x="0" y="86154"/>
                    </a:lnTo>
                    <a:cubicBezTo>
                      <a:pt x="0" y="92154"/>
                      <a:pt x="5144" y="97298"/>
                      <a:pt x="11145" y="97298"/>
                    </a:cubicBezTo>
                    <a:lnTo>
                      <a:pt x="36433" y="97298"/>
                    </a:lnTo>
                    <a:cubicBezTo>
                      <a:pt x="42863" y="136731"/>
                      <a:pt x="77153" y="166735"/>
                      <a:pt x="118729" y="166735"/>
                    </a:cubicBezTo>
                    <a:cubicBezTo>
                      <a:pt x="159877" y="166735"/>
                      <a:pt x="194167" y="136731"/>
                      <a:pt x="201025" y="97298"/>
                    </a:cubicBezTo>
                    <a:lnTo>
                      <a:pt x="226314" y="97298"/>
                    </a:lnTo>
                    <a:cubicBezTo>
                      <a:pt x="232315" y="97298"/>
                      <a:pt x="237458" y="92154"/>
                      <a:pt x="237458" y="86154"/>
                    </a:cubicBezTo>
                    <a:lnTo>
                      <a:pt x="237458" y="11144"/>
                    </a:lnTo>
                    <a:cubicBezTo>
                      <a:pt x="237458" y="4715"/>
                      <a:pt x="232315" y="0"/>
                      <a:pt x="226314" y="0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形状 62">
                <a:extLst>
                  <a:ext uri="{FF2B5EF4-FFF2-40B4-BE49-F238E27FC236}">
                    <a16:creationId xmlns:a16="http://schemas.microsoft.com/office/drawing/2014/main" id="{78897FBF-215C-254E-7220-36D450E0CC0E}"/>
                  </a:ext>
                </a:extLst>
              </p:cNvPr>
              <p:cNvSpPr/>
              <p:nvPr/>
            </p:nvSpPr>
            <p:spPr>
              <a:xfrm>
                <a:off x="8718756" y="2389584"/>
                <a:ext cx="55721" cy="124301"/>
              </a:xfrm>
              <a:custGeom>
                <a:avLst/>
                <a:gdLst>
                  <a:gd name="connsiteX0" fmla="*/ 27861 w 55721"/>
                  <a:gd name="connsiteY0" fmla="*/ 124301 h 124301"/>
                  <a:gd name="connsiteX1" fmla="*/ 55721 w 55721"/>
                  <a:gd name="connsiteY1" fmla="*/ 96441 h 124301"/>
                  <a:gd name="connsiteX2" fmla="*/ 55721 w 55721"/>
                  <a:gd name="connsiteY2" fmla="*/ 27861 h 124301"/>
                  <a:gd name="connsiteX3" fmla="*/ 27861 w 55721"/>
                  <a:gd name="connsiteY3" fmla="*/ 0 h 124301"/>
                  <a:gd name="connsiteX4" fmla="*/ 0 w 55721"/>
                  <a:gd name="connsiteY4" fmla="*/ 27861 h 124301"/>
                  <a:gd name="connsiteX5" fmla="*/ 0 w 55721"/>
                  <a:gd name="connsiteY5" fmla="*/ 96441 h 124301"/>
                  <a:gd name="connsiteX6" fmla="*/ 27861 w 55721"/>
                  <a:gd name="connsiteY6" fmla="*/ 124301 h 12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21" h="124301">
                    <a:moveTo>
                      <a:pt x="27861" y="124301"/>
                    </a:moveTo>
                    <a:cubicBezTo>
                      <a:pt x="43291" y="124301"/>
                      <a:pt x="55721" y="111871"/>
                      <a:pt x="55721" y="96441"/>
                    </a:cubicBezTo>
                    <a:lnTo>
                      <a:pt x="55721" y="27861"/>
                    </a:lnTo>
                    <a:cubicBezTo>
                      <a:pt x="55721" y="12430"/>
                      <a:pt x="43291" y="0"/>
                      <a:pt x="27861" y="0"/>
                    </a:cubicBezTo>
                    <a:cubicBezTo>
                      <a:pt x="12430" y="0"/>
                      <a:pt x="0" y="12430"/>
                      <a:pt x="0" y="27861"/>
                    </a:cubicBezTo>
                    <a:lnTo>
                      <a:pt x="0" y="96441"/>
                    </a:lnTo>
                    <a:cubicBezTo>
                      <a:pt x="0" y="111871"/>
                      <a:pt x="12430" y="124301"/>
                      <a:pt x="27861" y="124301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形状 63">
                <a:extLst>
                  <a:ext uri="{FF2B5EF4-FFF2-40B4-BE49-F238E27FC236}">
                    <a16:creationId xmlns:a16="http://schemas.microsoft.com/office/drawing/2014/main" id="{46E651FF-538D-32DD-7CE9-036511D0F07A}"/>
                  </a:ext>
                </a:extLst>
              </p:cNvPr>
              <p:cNvSpPr/>
              <p:nvPr/>
            </p:nvSpPr>
            <p:spPr>
              <a:xfrm>
                <a:off x="8526016" y="2441160"/>
                <a:ext cx="89728" cy="115158"/>
              </a:xfrm>
              <a:custGeom>
                <a:avLst/>
                <a:gdLst>
                  <a:gd name="connsiteX0" fmla="*/ 38006 w 89728"/>
                  <a:gd name="connsiteY0" fmla="*/ 101443 h 115158"/>
                  <a:gd name="connsiteX1" fmla="*/ 62009 w 89728"/>
                  <a:gd name="connsiteY1" fmla="*/ 115159 h 115158"/>
                  <a:gd name="connsiteX2" fmla="*/ 75725 w 89728"/>
                  <a:gd name="connsiteY2" fmla="*/ 111301 h 115158"/>
                  <a:gd name="connsiteX3" fmla="*/ 86012 w 89728"/>
                  <a:gd name="connsiteY3" fmla="*/ 73582 h 115158"/>
                  <a:gd name="connsiteX4" fmla="*/ 51722 w 89728"/>
                  <a:gd name="connsiteY4" fmla="*/ 14003 h 115158"/>
                  <a:gd name="connsiteX5" fmla="*/ 14003 w 89728"/>
                  <a:gd name="connsiteY5" fmla="*/ 3716 h 115158"/>
                  <a:gd name="connsiteX6" fmla="*/ 3716 w 89728"/>
                  <a:gd name="connsiteY6" fmla="*/ 41435 h 115158"/>
                  <a:gd name="connsiteX7" fmla="*/ 38006 w 89728"/>
                  <a:gd name="connsiteY7" fmla="*/ 101443 h 115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728" h="115158">
                    <a:moveTo>
                      <a:pt x="38006" y="101443"/>
                    </a:moveTo>
                    <a:cubicBezTo>
                      <a:pt x="43150" y="110444"/>
                      <a:pt x="52579" y="115159"/>
                      <a:pt x="62009" y="115159"/>
                    </a:cubicBezTo>
                    <a:cubicBezTo>
                      <a:pt x="66724" y="115159"/>
                      <a:pt x="71439" y="113873"/>
                      <a:pt x="75725" y="111301"/>
                    </a:cubicBezTo>
                    <a:cubicBezTo>
                      <a:pt x="89012" y="103586"/>
                      <a:pt x="93728" y="86441"/>
                      <a:pt x="86012" y="73582"/>
                    </a:cubicBezTo>
                    <a:lnTo>
                      <a:pt x="51722" y="14003"/>
                    </a:lnTo>
                    <a:cubicBezTo>
                      <a:pt x="44007" y="716"/>
                      <a:pt x="26862" y="-3999"/>
                      <a:pt x="14003" y="3716"/>
                    </a:cubicBezTo>
                    <a:cubicBezTo>
                      <a:pt x="716" y="11431"/>
                      <a:pt x="-3999" y="28576"/>
                      <a:pt x="3716" y="41435"/>
                    </a:cubicBezTo>
                    <a:lnTo>
                      <a:pt x="38006" y="101443"/>
                    </a:ln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形状 64">
                <a:extLst>
                  <a:ext uri="{FF2B5EF4-FFF2-40B4-BE49-F238E27FC236}">
                    <a16:creationId xmlns:a16="http://schemas.microsoft.com/office/drawing/2014/main" id="{67104F41-DEA3-C84E-61A4-A2FD66AB0AE9}"/>
                  </a:ext>
                </a:extLst>
              </p:cNvPr>
              <p:cNvSpPr/>
              <p:nvPr/>
            </p:nvSpPr>
            <p:spPr>
              <a:xfrm>
                <a:off x="8384998" y="2582607"/>
                <a:ext cx="115017" cy="89869"/>
              </a:xfrm>
              <a:custGeom>
                <a:avLst/>
                <a:gdLst>
                  <a:gd name="connsiteX0" fmla="*/ 101014 w 115017"/>
                  <a:gd name="connsiteY0" fmla="*/ 38006 h 89869"/>
                  <a:gd name="connsiteX1" fmla="*/ 41435 w 115017"/>
                  <a:gd name="connsiteY1" fmla="*/ 3716 h 89869"/>
                  <a:gd name="connsiteX2" fmla="*/ 3716 w 115017"/>
                  <a:gd name="connsiteY2" fmla="*/ 14003 h 89869"/>
                  <a:gd name="connsiteX3" fmla="*/ 14003 w 115017"/>
                  <a:gd name="connsiteY3" fmla="*/ 51722 h 89869"/>
                  <a:gd name="connsiteX4" fmla="*/ 73582 w 115017"/>
                  <a:gd name="connsiteY4" fmla="*/ 86012 h 89869"/>
                  <a:gd name="connsiteX5" fmla="*/ 87298 w 115017"/>
                  <a:gd name="connsiteY5" fmla="*/ 89870 h 89869"/>
                  <a:gd name="connsiteX6" fmla="*/ 111301 w 115017"/>
                  <a:gd name="connsiteY6" fmla="*/ 76154 h 89869"/>
                  <a:gd name="connsiteX7" fmla="*/ 101014 w 115017"/>
                  <a:gd name="connsiteY7" fmla="*/ 38006 h 89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017" h="89869">
                    <a:moveTo>
                      <a:pt x="101014" y="38006"/>
                    </a:moveTo>
                    <a:lnTo>
                      <a:pt x="41435" y="3716"/>
                    </a:lnTo>
                    <a:cubicBezTo>
                      <a:pt x="28148" y="-3999"/>
                      <a:pt x="11003" y="716"/>
                      <a:pt x="3716" y="14003"/>
                    </a:cubicBezTo>
                    <a:cubicBezTo>
                      <a:pt x="-3999" y="27291"/>
                      <a:pt x="716" y="44436"/>
                      <a:pt x="14003" y="51722"/>
                    </a:cubicBezTo>
                    <a:lnTo>
                      <a:pt x="73582" y="86012"/>
                    </a:lnTo>
                    <a:cubicBezTo>
                      <a:pt x="77868" y="88584"/>
                      <a:pt x="82583" y="89870"/>
                      <a:pt x="87298" y="89870"/>
                    </a:cubicBezTo>
                    <a:cubicBezTo>
                      <a:pt x="96728" y="89870"/>
                      <a:pt x="106158" y="84726"/>
                      <a:pt x="111301" y="76154"/>
                    </a:cubicBezTo>
                    <a:cubicBezTo>
                      <a:pt x="119017" y="62438"/>
                      <a:pt x="114301" y="45721"/>
                      <a:pt x="101014" y="38006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形状 65">
                <a:extLst>
                  <a:ext uri="{FF2B5EF4-FFF2-40B4-BE49-F238E27FC236}">
                    <a16:creationId xmlns:a16="http://schemas.microsoft.com/office/drawing/2014/main" id="{A93B1E30-4880-52C1-E9FB-657AA82FEEA9}"/>
                  </a:ext>
                </a:extLst>
              </p:cNvPr>
              <p:cNvSpPr/>
              <p:nvPr/>
            </p:nvSpPr>
            <p:spPr>
              <a:xfrm>
                <a:off x="8993217" y="2582607"/>
                <a:ext cx="115017" cy="89869"/>
              </a:xfrm>
              <a:custGeom>
                <a:avLst/>
                <a:gdLst>
                  <a:gd name="connsiteX0" fmla="*/ 27719 w 115017"/>
                  <a:gd name="connsiteY0" fmla="*/ 89870 h 89869"/>
                  <a:gd name="connsiteX1" fmla="*/ 41435 w 115017"/>
                  <a:gd name="connsiteY1" fmla="*/ 86012 h 89869"/>
                  <a:gd name="connsiteX2" fmla="*/ 101014 w 115017"/>
                  <a:gd name="connsiteY2" fmla="*/ 51722 h 89869"/>
                  <a:gd name="connsiteX3" fmla="*/ 111301 w 115017"/>
                  <a:gd name="connsiteY3" fmla="*/ 14003 h 89869"/>
                  <a:gd name="connsiteX4" fmla="*/ 73582 w 115017"/>
                  <a:gd name="connsiteY4" fmla="*/ 3716 h 89869"/>
                  <a:gd name="connsiteX5" fmla="*/ 14003 w 115017"/>
                  <a:gd name="connsiteY5" fmla="*/ 38006 h 89869"/>
                  <a:gd name="connsiteX6" fmla="*/ 3716 w 115017"/>
                  <a:gd name="connsiteY6" fmla="*/ 75725 h 89869"/>
                  <a:gd name="connsiteX7" fmla="*/ 27719 w 115017"/>
                  <a:gd name="connsiteY7" fmla="*/ 89870 h 89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017" h="89869">
                    <a:moveTo>
                      <a:pt x="27719" y="89870"/>
                    </a:moveTo>
                    <a:cubicBezTo>
                      <a:pt x="32434" y="89870"/>
                      <a:pt x="37149" y="88584"/>
                      <a:pt x="41435" y="86012"/>
                    </a:cubicBezTo>
                    <a:lnTo>
                      <a:pt x="101014" y="51722"/>
                    </a:lnTo>
                    <a:cubicBezTo>
                      <a:pt x="114301" y="44007"/>
                      <a:pt x="119016" y="26862"/>
                      <a:pt x="111301" y="14003"/>
                    </a:cubicBezTo>
                    <a:cubicBezTo>
                      <a:pt x="103586" y="716"/>
                      <a:pt x="86441" y="-3999"/>
                      <a:pt x="73582" y="3716"/>
                    </a:cubicBezTo>
                    <a:lnTo>
                      <a:pt x="14003" y="38006"/>
                    </a:lnTo>
                    <a:cubicBezTo>
                      <a:pt x="716" y="45721"/>
                      <a:pt x="-3999" y="62866"/>
                      <a:pt x="3716" y="75725"/>
                    </a:cubicBezTo>
                    <a:cubicBezTo>
                      <a:pt x="8860" y="84726"/>
                      <a:pt x="18289" y="89870"/>
                      <a:pt x="27719" y="89870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形状 66">
                <a:extLst>
                  <a:ext uri="{FF2B5EF4-FFF2-40B4-BE49-F238E27FC236}">
                    <a16:creationId xmlns:a16="http://schemas.microsoft.com/office/drawing/2014/main" id="{75C799CF-C931-C46D-37FD-2BAC880ACE4C}"/>
                  </a:ext>
                </a:extLst>
              </p:cNvPr>
              <p:cNvSpPr/>
              <p:nvPr/>
            </p:nvSpPr>
            <p:spPr>
              <a:xfrm>
                <a:off x="8877250" y="2442018"/>
                <a:ext cx="89537" cy="114730"/>
              </a:xfrm>
              <a:custGeom>
                <a:avLst/>
                <a:gdLst>
                  <a:gd name="connsiteX0" fmla="*/ 13813 w 89537"/>
                  <a:gd name="connsiteY0" fmla="*/ 110872 h 114730"/>
                  <a:gd name="connsiteX1" fmla="*/ 27529 w 89537"/>
                  <a:gd name="connsiteY1" fmla="*/ 114730 h 114730"/>
                  <a:gd name="connsiteX2" fmla="*/ 51532 w 89537"/>
                  <a:gd name="connsiteY2" fmla="*/ 101014 h 114730"/>
                  <a:gd name="connsiteX3" fmla="*/ 85822 w 89537"/>
                  <a:gd name="connsiteY3" fmla="*/ 41435 h 114730"/>
                  <a:gd name="connsiteX4" fmla="*/ 75535 w 89537"/>
                  <a:gd name="connsiteY4" fmla="*/ 3716 h 114730"/>
                  <a:gd name="connsiteX5" fmla="*/ 37816 w 89537"/>
                  <a:gd name="connsiteY5" fmla="*/ 14003 h 114730"/>
                  <a:gd name="connsiteX6" fmla="*/ 3526 w 89537"/>
                  <a:gd name="connsiteY6" fmla="*/ 73582 h 114730"/>
                  <a:gd name="connsiteX7" fmla="*/ 13813 w 89537"/>
                  <a:gd name="connsiteY7" fmla="*/ 110872 h 11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537" h="114730">
                    <a:moveTo>
                      <a:pt x="13813" y="110872"/>
                    </a:moveTo>
                    <a:cubicBezTo>
                      <a:pt x="18099" y="113444"/>
                      <a:pt x="22814" y="114730"/>
                      <a:pt x="27529" y="114730"/>
                    </a:cubicBezTo>
                    <a:cubicBezTo>
                      <a:pt x="36958" y="114730"/>
                      <a:pt x="46388" y="109586"/>
                      <a:pt x="51532" y="101014"/>
                    </a:cubicBezTo>
                    <a:lnTo>
                      <a:pt x="85822" y="41435"/>
                    </a:lnTo>
                    <a:cubicBezTo>
                      <a:pt x="93537" y="28148"/>
                      <a:pt x="88822" y="11003"/>
                      <a:pt x="75535" y="3716"/>
                    </a:cubicBezTo>
                    <a:cubicBezTo>
                      <a:pt x="62247" y="-3999"/>
                      <a:pt x="45102" y="716"/>
                      <a:pt x="37816" y="14003"/>
                    </a:cubicBezTo>
                    <a:lnTo>
                      <a:pt x="3526" y="73582"/>
                    </a:lnTo>
                    <a:cubicBezTo>
                      <a:pt x="-3761" y="86012"/>
                      <a:pt x="525" y="103157"/>
                      <a:pt x="13813" y="110872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形状 67">
                <a:extLst>
                  <a:ext uri="{FF2B5EF4-FFF2-40B4-BE49-F238E27FC236}">
                    <a16:creationId xmlns:a16="http://schemas.microsoft.com/office/drawing/2014/main" id="{BA254BEA-71F6-EFA0-6862-A7CE960BE74A}"/>
                  </a:ext>
                </a:extLst>
              </p:cNvPr>
              <p:cNvSpPr/>
              <p:nvPr/>
            </p:nvSpPr>
            <p:spPr>
              <a:xfrm>
                <a:off x="8510544" y="2566792"/>
                <a:ext cx="472334" cy="514163"/>
              </a:xfrm>
              <a:custGeom>
                <a:avLst/>
                <a:gdLst>
                  <a:gd name="connsiteX0" fmla="*/ 247216 w 472334"/>
                  <a:gd name="connsiteY0" fmla="*/ 243 h 514163"/>
                  <a:gd name="connsiteX1" fmla="*/ 48334 w 472334"/>
                  <a:gd name="connsiteY1" fmla="*/ 92826 h 514163"/>
                  <a:gd name="connsiteX2" fmla="*/ 1614 w 472334"/>
                  <a:gd name="connsiteY2" fmla="*/ 208126 h 514163"/>
                  <a:gd name="connsiteX3" fmla="*/ 50477 w 472334"/>
                  <a:gd name="connsiteY3" fmla="*/ 382576 h 514163"/>
                  <a:gd name="connsiteX4" fmla="*/ 110056 w 472334"/>
                  <a:gd name="connsiteY4" fmla="*/ 488875 h 514163"/>
                  <a:gd name="connsiteX5" fmla="*/ 114771 w 472334"/>
                  <a:gd name="connsiteY5" fmla="*/ 503020 h 514163"/>
                  <a:gd name="connsiteX6" fmla="*/ 130631 w 472334"/>
                  <a:gd name="connsiteY6" fmla="*/ 514164 h 514163"/>
                  <a:gd name="connsiteX7" fmla="*/ 341514 w 472334"/>
                  <a:gd name="connsiteY7" fmla="*/ 514164 h 514163"/>
                  <a:gd name="connsiteX8" fmla="*/ 357373 w 472334"/>
                  <a:gd name="connsiteY8" fmla="*/ 503020 h 514163"/>
                  <a:gd name="connsiteX9" fmla="*/ 362088 w 472334"/>
                  <a:gd name="connsiteY9" fmla="*/ 488875 h 514163"/>
                  <a:gd name="connsiteX10" fmla="*/ 419523 w 472334"/>
                  <a:gd name="connsiteY10" fmla="*/ 385576 h 514163"/>
                  <a:gd name="connsiteX11" fmla="*/ 465387 w 472334"/>
                  <a:gd name="connsiteY11" fmla="*/ 293851 h 514163"/>
                  <a:gd name="connsiteX12" fmla="*/ 247216 w 472334"/>
                  <a:gd name="connsiteY12" fmla="*/ 243 h 514163"/>
                  <a:gd name="connsiteX13" fmla="*/ 385233 w 472334"/>
                  <a:gd name="connsiteY13" fmla="*/ 273705 h 514163"/>
                  <a:gd name="connsiteX14" fmla="*/ 357802 w 472334"/>
                  <a:gd name="connsiteY14" fmla="*/ 295137 h 514163"/>
                  <a:gd name="connsiteX15" fmla="*/ 350943 w 472334"/>
                  <a:gd name="connsiteY15" fmla="*/ 294279 h 514163"/>
                  <a:gd name="connsiteX16" fmla="*/ 330370 w 472334"/>
                  <a:gd name="connsiteY16" fmla="*/ 260418 h 514163"/>
                  <a:gd name="connsiteX17" fmla="*/ 314082 w 472334"/>
                  <a:gd name="connsiteY17" fmla="*/ 178551 h 514163"/>
                  <a:gd name="connsiteX18" fmla="*/ 240787 w 472334"/>
                  <a:gd name="connsiteY18" fmla="*/ 138689 h 514163"/>
                  <a:gd name="connsiteX19" fmla="*/ 214213 w 472334"/>
                  <a:gd name="connsiteY19" fmla="*/ 109113 h 514163"/>
                  <a:gd name="connsiteX20" fmla="*/ 243787 w 472334"/>
                  <a:gd name="connsiteY20" fmla="*/ 82539 h 514163"/>
                  <a:gd name="connsiteX21" fmla="*/ 359945 w 472334"/>
                  <a:gd name="connsiteY21" fmla="*/ 145118 h 514163"/>
                  <a:gd name="connsiteX22" fmla="*/ 385233 w 472334"/>
                  <a:gd name="connsiteY22" fmla="*/ 273705 h 514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72334" h="514163">
                    <a:moveTo>
                      <a:pt x="247216" y="243"/>
                    </a:moveTo>
                    <a:cubicBezTo>
                      <a:pt x="170064" y="-3186"/>
                      <a:pt x="97198" y="29818"/>
                      <a:pt x="48334" y="92826"/>
                    </a:cubicBezTo>
                    <a:cubicBezTo>
                      <a:pt x="22617" y="126258"/>
                      <a:pt x="6329" y="166120"/>
                      <a:pt x="1614" y="208126"/>
                    </a:cubicBezTo>
                    <a:cubicBezTo>
                      <a:pt x="-5672" y="271991"/>
                      <a:pt x="11901" y="332856"/>
                      <a:pt x="50477" y="382576"/>
                    </a:cubicBezTo>
                    <a:cubicBezTo>
                      <a:pt x="78767" y="418581"/>
                      <a:pt x="98484" y="453299"/>
                      <a:pt x="110056" y="488875"/>
                    </a:cubicBezTo>
                    <a:lnTo>
                      <a:pt x="114771" y="503020"/>
                    </a:lnTo>
                    <a:cubicBezTo>
                      <a:pt x="116914" y="509878"/>
                      <a:pt x="123344" y="514164"/>
                      <a:pt x="130631" y="514164"/>
                    </a:cubicBezTo>
                    <a:lnTo>
                      <a:pt x="341514" y="514164"/>
                    </a:lnTo>
                    <a:cubicBezTo>
                      <a:pt x="348800" y="514164"/>
                      <a:pt x="354801" y="509449"/>
                      <a:pt x="357373" y="503020"/>
                    </a:cubicBezTo>
                    <a:lnTo>
                      <a:pt x="362088" y="488875"/>
                    </a:lnTo>
                    <a:cubicBezTo>
                      <a:pt x="373661" y="454156"/>
                      <a:pt x="392520" y="420295"/>
                      <a:pt x="419523" y="385576"/>
                    </a:cubicBezTo>
                    <a:cubicBezTo>
                      <a:pt x="440955" y="358145"/>
                      <a:pt x="457243" y="327284"/>
                      <a:pt x="465387" y="293851"/>
                    </a:cubicBezTo>
                    <a:cubicBezTo>
                      <a:pt x="501820" y="144261"/>
                      <a:pt x="389949" y="7101"/>
                      <a:pt x="247216" y="243"/>
                    </a:cubicBezTo>
                    <a:close/>
                    <a:moveTo>
                      <a:pt x="385233" y="273705"/>
                    </a:moveTo>
                    <a:cubicBezTo>
                      <a:pt x="382233" y="286564"/>
                      <a:pt x="370661" y="295137"/>
                      <a:pt x="357802" y="295137"/>
                    </a:cubicBezTo>
                    <a:cubicBezTo>
                      <a:pt x="355659" y="295137"/>
                      <a:pt x="353087" y="294708"/>
                      <a:pt x="350943" y="294279"/>
                    </a:cubicBezTo>
                    <a:cubicBezTo>
                      <a:pt x="335942" y="290422"/>
                      <a:pt x="326512" y="275420"/>
                      <a:pt x="330370" y="260418"/>
                    </a:cubicBezTo>
                    <a:cubicBezTo>
                      <a:pt x="340228" y="221413"/>
                      <a:pt x="324369" y="192267"/>
                      <a:pt x="314082" y="178551"/>
                    </a:cubicBezTo>
                    <a:cubicBezTo>
                      <a:pt x="296080" y="154548"/>
                      <a:pt x="269505" y="139974"/>
                      <a:pt x="240787" y="138689"/>
                    </a:cubicBezTo>
                    <a:cubicBezTo>
                      <a:pt x="225357" y="137831"/>
                      <a:pt x="213355" y="124973"/>
                      <a:pt x="214213" y="109113"/>
                    </a:cubicBezTo>
                    <a:cubicBezTo>
                      <a:pt x="215070" y="93683"/>
                      <a:pt x="227500" y="81682"/>
                      <a:pt x="243787" y="82539"/>
                    </a:cubicBezTo>
                    <a:cubicBezTo>
                      <a:pt x="289650" y="84682"/>
                      <a:pt x="331655" y="107399"/>
                      <a:pt x="359945" y="145118"/>
                    </a:cubicBezTo>
                    <a:cubicBezTo>
                      <a:pt x="375375" y="166549"/>
                      <a:pt x="400235" y="212412"/>
                      <a:pt x="385233" y="273705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40" name="图形 47">
            <a:extLst>
              <a:ext uri="{FF2B5EF4-FFF2-40B4-BE49-F238E27FC236}">
                <a16:creationId xmlns:a16="http://schemas.microsoft.com/office/drawing/2014/main" id="{A6782A4E-6BC4-4F8B-DBAA-A31E84858EF1}"/>
              </a:ext>
            </a:extLst>
          </p:cNvPr>
          <p:cNvGrpSpPr/>
          <p:nvPr/>
        </p:nvGrpSpPr>
        <p:grpSpPr>
          <a:xfrm>
            <a:off x="2173973" y="1869272"/>
            <a:ext cx="783956" cy="605242"/>
            <a:chOff x="3254644" y="2309431"/>
            <a:chExt cx="1998678" cy="1543050"/>
          </a:xfrm>
          <a:solidFill>
            <a:schemeClr val="bg1"/>
          </a:solidFill>
        </p:grpSpPr>
        <p:grpSp>
          <p:nvGrpSpPr>
            <p:cNvPr id="41" name="图形 47">
              <a:extLst>
                <a:ext uri="{FF2B5EF4-FFF2-40B4-BE49-F238E27FC236}">
                  <a16:creationId xmlns:a16="http://schemas.microsoft.com/office/drawing/2014/main" id="{73E6A61B-D44F-1EE3-B91F-8D06FEE4F6C0}"/>
                </a:ext>
              </a:extLst>
            </p:cNvPr>
            <p:cNvGrpSpPr/>
            <p:nvPr/>
          </p:nvGrpSpPr>
          <p:grpSpPr>
            <a:xfrm>
              <a:off x="3748849" y="2309431"/>
              <a:ext cx="1010269" cy="926687"/>
              <a:chOff x="3748849" y="2309431"/>
              <a:chExt cx="1010269" cy="926687"/>
            </a:xfrm>
            <a:grpFill/>
          </p:grpSpPr>
          <p:sp>
            <p:nvSpPr>
              <p:cNvPr id="51" name="任意形状 70">
                <a:extLst>
                  <a:ext uri="{FF2B5EF4-FFF2-40B4-BE49-F238E27FC236}">
                    <a16:creationId xmlns:a16="http://schemas.microsoft.com/office/drawing/2014/main" id="{30F6E12C-03F9-0655-6AF3-24B9843D3EA8}"/>
                  </a:ext>
                </a:extLst>
              </p:cNvPr>
              <p:cNvSpPr/>
              <p:nvPr/>
            </p:nvSpPr>
            <p:spPr>
              <a:xfrm>
                <a:off x="3748849" y="2968401"/>
                <a:ext cx="492490" cy="267716"/>
              </a:xfrm>
              <a:custGeom>
                <a:avLst/>
                <a:gdLst>
                  <a:gd name="connsiteX0" fmla="*/ 481346 w 492490"/>
                  <a:gd name="connsiteY0" fmla="*/ 71407 h 267716"/>
                  <a:gd name="connsiteX1" fmla="*/ 384477 w 492490"/>
                  <a:gd name="connsiteY1" fmla="*/ 267717 h 267716"/>
                  <a:gd name="connsiteX2" fmla="*/ 11144 w 492490"/>
                  <a:gd name="connsiteY2" fmla="*/ 213281 h 267716"/>
                  <a:gd name="connsiteX3" fmla="*/ 0 w 492490"/>
                  <a:gd name="connsiteY3" fmla="*/ 190564 h 267716"/>
                  <a:gd name="connsiteX4" fmla="*/ 58293 w 492490"/>
                  <a:gd name="connsiteY4" fmla="*/ 120698 h 267716"/>
                  <a:gd name="connsiteX5" fmla="*/ 300038 w 492490"/>
                  <a:gd name="connsiteY5" fmla="*/ 683 h 267716"/>
                  <a:gd name="connsiteX6" fmla="*/ 318468 w 492490"/>
                  <a:gd name="connsiteY6" fmla="*/ 2827 h 267716"/>
                  <a:gd name="connsiteX7" fmla="*/ 492490 w 492490"/>
                  <a:gd name="connsiteY7" fmla="*/ 48261 h 267716"/>
                  <a:gd name="connsiteX8" fmla="*/ 481346 w 492490"/>
                  <a:gd name="connsiteY8" fmla="*/ 71407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90" h="267716">
                    <a:moveTo>
                      <a:pt x="481346" y="71407"/>
                    </a:moveTo>
                    <a:lnTo>
                      <a:pt x="384477" y="267717"/>
                    </a:lnTo>
                    <a:cubicBezTo>
                      <a:pt x="204026" y="241571"/>
                      <a:pt x="284607" y="253143"/>
                      <a:pt x="11144" y="213281"/>
                    </a:cubicBezTo>
                    <a:lnTo>
                      <a:pt x="0" y="190564"/>
                    </a:lnTo>
                    <a:cubicBezTo>
                      <a:pt x="15431" y="165275"/>
                      <a:pt x="35147" y="142130"/>
                      <a:pt x="58293" y="120698"/>
                    </a:cubicBezTo>
                    <a:cubicBezTo>
                      <a:pt x="117443" y="66263"/>
                      <a:pt x="201025" y="25115"/>
                      <a:pt x="300038" y="683"/>
                    </a:cubicBezTo>
                    <a:cubicBezTo>
                      <a:pt x="306467" y="-602"/>
                      <a:pt x="312896" y="-174"/>
                      <a:pt x="318468" y="2827"/>
                    </a:cubicBezTo>
                    <a:cubicBezTo>
                      <a:pt x="372904" y="31116"/>
                      <a:pt x="432483" y="46546"/>
                      <a:pt x="492490" y="48261"/>
                    </a:cubicBezTo>
                    <a:lnTo>
                      <a:pt x="481346" y="71407"/>
                    </a:ln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形状 71">
                <a:extLst>
                  <a:ext uri="{FF2B5EF4-FFF2-40B4-BE49-F238E27FC236}">
                    <a16:creationId xmlns:a16="http://schemas.microsoft.com/office/drawing/2014/main" id="{DB71315C-3C2B-D6DC-9A25-0CFA3CF4BC92}"/>
                  </a:ext>
                </a:extLst>
              </p:cNvPr>
              <p:cNvSpPr/>
              <p:nvPr/>
            </p:nvSpPr>
            <p:spPr>
              <a:xfrm>
                <a:off x="4266628" y="2968401"/>
                <a:ext cx="492490" cy="267716"/>
              </a:xfrm>
              <a:custGeom>
                <a:avLst/>
                <a:gdLst>
                  <a:gd name="connsiteX0" fmla="*/ 11144 w 492490"/>
                  <a:gd name="connsiteY0" fmla="*/ 71407 h 267716"/>
                  <a:gd name="connsiteX1" fmla="*/ 108013 w 492490"/>
                  <a:gd name="connsiteY1" fmla="*/ 267717 h 267716"/>
                  <a:gd name="connsiteX2" fmla="*/ 481346 w 492490"/>
                  <a:gd name="connsiteY2" fmla="*/ 213281 h 267716"/>
                  <a:gd name="connsiteX3" fmla="*/ 492490 w 492490"/>
                  <a:gd name="connsiteY3" fmla="*/ 190564 h 267716"/>
                  <a:gd name="connsiteX4" fmla="*/ 434197 w 492490"/>
                  <a:gd name="connsiteY4" fmla="*/ 120698 h 267716"/>
                  <a:gd name="connsiteX5" fmla="*/ 192453 w 492490"/>
                  <a:gd name="connsiteY5" fmla="*/ 683 h 267716"/>
                  <a:gd name="connsiteX6" fmla="*/ 174022 w 492490"/>
                  <a:gd name="connsiteY6" fmla="*/ 2827 h 267716"/>
                  <a:gd name="connsiteX7" fmla="*/ 0 w 492490"/>
                  <a:gd name="connsiteY7" fmla="*/ 48261 h 267716"/>
                  <a:gd name="connsiteX8" fmla="*/ 11144 w 492490"/>
                  <a:gd name="connsiteY8" fmla="*/ 71407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90" h="267716">
                    <a:moveTo>
                      <a:pt x="11144" y="71407"/>
                    </a:moveTo>
                    <a:lnTo>
                      <a:pt x="108013" y="267717"/>
                    </a:lnTo>
                    <a:cubicBezTo>
                      <a:pt x="288465" y="241571"/>
                      <a:pt x="207883" y="253143"/>
                      <a:pt x="481346" y="213281"/>
                    </a:cubicBezTo>
                    <a:lnTo>
                      <a:pt x="492490" y="190564"/>
                    </a:lnTo>
                    <a:cubicBezTo>
                      <a:pt x="477060" y="165275"/>
                      <a:pt x="457343" y="142130"/>
                      <a:pt x="434197" y="120698"/>
                    </a:cubicBezTo>
                    <a:cubicBezTo>
                      <a:pt x="375047" y="66263"/>
                      <a:pt x="291465" y="25115"/>
                      <a:pt x="192453" y="683"/>
                    </a:cubicBezTo>
                    <a:cubicBezTo>
                      <a:pt x="186023" y="-602"/>
                      <a:pt x="179594" y="-174"/>
                      <a:pt x="174022" y="2827"/>
                    </a:cubicBezTo>
                    <a:cubicBezTo>
                      <a:pt x="119586" y="31116"/>
                      <a:pt x="60008" y="46546"/>
                      <a:pt x="0" y="48261"/>
                    </a:cubicBezTo>
                    <a:lnTo>
                      <a:pt x="11144" y="71407"/>
                    </a:ln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形状 72">
                <a:extLst>
                  <a:ext uri="{FF2B5EF4-FFF2-40B4-BE49-F238E27FC236}">
                    <a16:creationId xmlns:a16="http://schemas.microsoft.com/office/drawing/2014/main" id="{CB5FD9A0-9BCE-85F8-3BD5-DEBA7096EEA1}"/>
                  </a:ext>
                </a:extLst>
              </p:cNvPr>
              <p:cNvSpPr/>
              <p:nvPr/>
            </p:nvSpPr>
            <p:spPr>
              <a:xfrm>
                <a:off x="3953303" y="2309431"/>
                <a:ext cx="601789" cy="601360"/>
              </a:xfrm>
              <a:custGeom>
                <a:avLst/>
                <a:gdLst>
                  <a:gd name="connsiteX0" fmla="*/ 300895 w 601789"/>
                  <a:gd name="connsiteY0" fmla="*/ 0 h 601360"/>
                  <a:gd name="connsiteX1" fmla="*/ 0 w 601789"/>
                  <a:gd name="connsiteY1" fmla="*/ 300895 h 601360"/>
                  <a:gd name="connsiteX2" fmla="*/ 300895 w 601789"/>
                  <a:gd name="connsiteY2" fmla="*/ 601361 h 601360"/>
                  <a:gd name="connsiteX3" fmla="*/ 601790 w 601789"/>
                  <a:gd name="connsiteY3" fmla="*/ 300895 h 601360"/>
                  <a:gd name="connsiteX4" fmla="*/ 300895 w 601789"/>
                  <a:gd name="connsiteY4" fmla="*/ 0 h 601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789" h="601360">
                    <a:moveTo>
                      <a:pt x="300895" y="0"/>
                    </a:moveTo>
                    <a:cubicBezTo>
                      <a:pt x="135017" y="0"/>
                      <a:pt x="0" y="135017"/>
                      <a:pt x="0" y="300895"/>
                    </a:cubicBezTo>
                    <a:cubicBezTo>
                      <a:pt x="0" y="466773"/>
                      <a:pt x="135017" y="601361"/>
                      <a:pt x="300895" y="601361"/>
                    </a:cubicBezTo>
                    <a:cubicBezTo>
                      <a:pt x="466773" y="601361"/>
                      <a:pt x="601790" y="466344"/>
                      <a:pt x="601790" y="300895"/>
                    </a:cubicBezTo>
                    <a:cubicBezTo>
                      <a:pt x="601790" y="135017"/>
                      <a:pt x="466773" y="0"/>
                      <a:pt x="300895" y="0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42" name="图形 47">
              <a:extLst>
                <a:ext uri="{FF2B5EF4-FFF2-40B4-BE49-F238E27FC236}">
                  <a16:creationId xmlns:a16="http://schemas.microsoft.com/office/drawing/2014/main" id="{B9F79EA0-9EEA-F2AB-48CB-1ABDB73B35D0}"/>
                </a:ext>
              </a:extLst>
            </p:cNvPr>
            <p:cNvGrpSpPr/>
            <p:nvPr/>
          </p:nvGrpSpPr>
          <p:grpSpPr>
            <a:xfrm>
              <a:off x="3254644" y="2444877"/>
              <a:ext cx="624506" cy="760380"/>
              <a:chOff x="3254644" y="2444877"/>
              <a:chExt cx="624506" cy="760380"/>
            </a:xfrm>
            <a:grpFill/>
          </p:grpSpPr>
          <p:sp>
            <p:nvSpPr>
              <p:cNvPr id="49" name="任意形状 74">
                <a:extLst>
                  <a:ext uri="{FF2B5EF4-FFF2-40B4-BE49-F238E27FC236}">
                    <a16:creationId xmlns:a16="http://schemas.microsoft.com/office/drawing/2014/main" id="{6F1BC16F-A30E-740A-A039-983CFCD413F1}"/>
                  </a:ext>
                </a:extLst>
              </p:cNvPr>
              <p:cNvSpPr/>
              <p:nvPr/>
            </p:nvSpPr>
            <p:spPr>
              <a:xfrm>
                <a:off x="3254644" y="2838783"/>
                <a:ext cx="624506" cy="366474"/>
              </a:xfrm>
              <a:custGeom>
                <a:avLst/>
                <a:gdLst>
                  <a:gd name="connsiteX0" fmla="*/ 624507 w 624506"/>
                  <a:gd name="connsiteY0" fmla="*/ 103727 h 366474"/>
                  <a:gd name="connsiteX1" fmla="*/ 453914 w 624506"/>
                  <a:gd name="connsiteY1" fmla="*/ 203597 h 366474"/>
                  <a:gd name="connsiteX2" fmla="*/ 441912 w 624506"/>
                  <a:gd name="connsiteY2" fmla="*/ 215170 h 366474"/>
                  <a:gd name="connsiteX3" fmla="*/ 380619 w 624506"/>
                  <a:gd name="connsiteY3" fmla="*/ 90868 h 366474"/>
                  <a:gd name="connsiteX4" fmla="*/ 255889 w 624506"/>
                  <a:gd name="connsiteY4" fmla="*/ 343329 h 366474"/>
                  <a:gd name="connsiteX5" fmla="*/ 95583 w 624506"/>
                  <a:gd name="connsiteY5" fmla="*/ 366474 h 366474"/>
                  <a:gd name="connsiteX6" fmla="*/ 0 w 624506"/>
                  <a:gd name="connsiteY6" fmla="*/ 308181 h 366474"/>
                  <a:gd name="connsiteX7" fmla="*/ 0 w 624506"/>
                  <a:gd name="connsiteY7" fmla="*/ 209169 h 366474"/>
                  <a:gd name="connsiteX8" fmla="*/ 61722 w 624506"/>
                  <a:gd name="connsiteY8" fmla="*/ 72438 h 366474"/>
                  <a:gd name="connsiteX9" fmla="*/ 206597 w 624506"/>
                  <a:gd name="connsiteY9" fmla="*/ 429 h 366474"/>
                  <a:gd name="connsiteX10" fmla="*/ 217741 w 624506"/>
                  <a:gd name="connsiteY10" fmla="*/ 1715 h 366474"/>
                  <a:gd name="connsiteX11" fmla="*/ 441055 w 624506"/>
                  <a:gd name="connsiteY11" fmla="*/ 1715 h 366474"/>
                  <a:gd name="connsiteX12" fmla="*/ 452199 w 624506"/>
                  <a:gd name="connsiteY12" fmla="*/ 429 h 366474"/>
                  <a:gd name="connsiteX13" fmla="*/ 597075 w 624506"/>
                  <a:gd name="connsiteY13" fmla="*/ 72438 h 366474"/>
                  <a:gd name="connsiteX14" fmla="*/ 624507 w 624506"/>
                  <a:gd name="connsiteY14" fmla="*/ 103727 h 36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4506" h="366474">
                    <a:moveTo>
                      <a:pt x="624507" y="103727"/>
                    </a:moveTo>
                    <a:cubicBezTo>
                      <a:pt x="557213" y="128159"/>
                      <a:pt x="499348" y="162020"/>
                      <a:pt x="453914" y="203597"/>
                    </a:cubicBezTo>
                    <a:cubicBezTo>
                      <a:pt x="449628" y="207455"/>
                      <a:pt x="445770" y="211312"/>
                      <a:pt x="441912" y="215170"/>
                    </a:cubicBezTo>
                    <a:lnTo>
                      <a:pt x="380619" y="90868"/>
                    </a:lnTo>
                    <a:lnTo>
                      <a:pt x="255889" y="343329"/>
                    </a:lnTo>
                    <a:cubicBezTo>
                      <a:pt x="255889" y="343329"/>
                      <a:pt x="95583" y="366474"/>
                      <a:pt x="95583" y="366474"/>
                    </a:cubicBezTo>
                    <a:lnTo>
                      <a:pt x="0" y="308181"/>
                    </a:lnTo>
                    <a:lnTo>
                      <a:pt x="0" y="209169"/>
                    </a:lnTo>
                    <a:cubicBezTo>
                      <a:pt x="0" y="156877"/>
                      <a:pt x="21431" y="109728"/>
                      <a:pt x="61722" y="72438"/>
                    </a:cubicBezTo>
                    <a:cubicBezTo>
                      <a:pt x="97298" y="39862"/>
                      <a:pt x="147018" y="15002"/>
                      <a:pt x="206597" y="429"/>
                    </a:cubicBezTo>
                    <a:cubicBezTo>
                      <a:pt x="210455" y="-429"/>
                      <a:pt x="214313" y="0"/>
                      <a:pt x="217741" y="1715"/>
                    </a:cubicBezTo>
                    <a:cubicBezTo>
                      <a:pt x="287607" y="38148"/>
                      <a:pt x="371189" y="38148"/>
                      <a:pt x="441055" y="1715"/>
                    </a:cubicBezTo>
                    <a:cubicBezTo>
                      <a:pt x="444484" y="0"/>
                      <a:pt x="448342" y="-429"/>
                      <a:pt x="452199" y="429"/>
                    </a:cubicBezTo>
                    <a:cubicBezTo>
                      <a:pt x="511350" y="15002"/>
                      <a:pt x="561499" y="39862"/>
                      <a:pt x="597075" y="72438"/>
                    </a:cubicBezTo>
                    <a:cubicBezTo>
                      <a:pt x="607790" y="82296"/>
                      <a:pt x="616791" y="92583"/>
                      <a:pt x="624507" y="103727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形状 75">
                <a:extLst>
                  <a:ext uri="{FF2B5EF4-FFF2-40B4-BE49-F238E27FC236}">
                    <a16:creationId xmlns:a16="http://schemas.microsoft.com/office/drawing/2014/main" id="{53CB35B8-EFC6-0556-2CA8-093B63EE68FD}"/>
                  </a:ext>
                </a:extLst>
              </p:cNvPr>
              <p:cNvSpPr/>
              <p:nvPr/>
            </p:nvSpPr>
            <p:spPr>
              <a:xfrm>
                <a:off x="3404235" y="2444877"/>
                <a:ext cx="360046" cy="360045"/>
              </a:xfrm>
              <a:custGeom>
                <a:avLst/>
                <a:gdLst>
                  <a:gd name="connsiteX0" fmla="*/ 180023 w 360046"/>
                  <a:gd name="connsiteY0" fmla="*/ 0 h 360045"/>
                  <a:gd name="connsiteX1" fmla="*/ 0 w 360046"/>
                  <a:gd name="connsiteY1" fmla="*/ 180023 h 360045"/>
                  <a:gd name="connsiteX2" fmla="*/ 180023 w 360046"/>
                  <a:gd name="connsiteY2" fmla="*/ 360045 h 360045"/>
                  <a:gd name="connsiteX3" fmla="*/ 360045 w 360046"/>
                  <a:gd name="connsiteY3" fmla="*/ 180023 h 360045"/>
                  <a:gd name="connsiteX4" fmla="*/ 180023 w 360046"/>
                  <a:gd name="connsiteY4" fmla="*/ 0 h 360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046" h="360045">
                    <a:moveTo>
                      <a:pt x="180023" y="0"/>
                    </a:moveTo>
                    <a:cubicBezTo>
                      <a:pt x="80582" y="0"/>
                      <a:pt x="0" y="81010"/>
                      <a:pt x="0" y="180023"/>
                    </a:cubicBezTo>
                    <a:cubicBezTo>
                      <a:pt x="0" y="279035"/>
                      <a:pt x="81010" y="360045"/>
                      <a:pt x="180023" y="360045"/>
                    </a:cubicBezTo>
                    <a:cubicBezTo>
                      <a:pt x="279464" y="360045"/>
                      <a:pt x="360045" y="279463"/>
                      <a:pt x="360045" y="180023"/>
                    </a:cubicBezTo>
                    <a:cubicBezTo>
                      <a:pt x="360474" y="80581"/>
                      <a:pt x="279464" y="0"/>
                      <a:pt x="180023" y="0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43" name="图形 47">
              <a:extLst>
                <a:ext uri="{FF2B5EF4-FFF2-40B4-BE49-F238E27FC236}">
                  <a16:creationId xmlns:a16="http://schemas.microsoft.com/office/drawing/2014/main" id="{668A8671-F572-68DA-5173-AF97B0ECA483}"/>
                </a:ext>
              </a:extLst>
            </p:cNvPr>
            <p:cNvGrpSpPr/>
            <p:nvPr/>
          </p:nvGrpSpPr>
          <p:grpSpPr>
            <a:xfrm>
              <a:off x="4628816" y="2444877"/>
              <a:ext cx="624506" cy="760380"/>
              <a:chOff x="4628816" y="2444877"/>
              <a:chExt cx="624506" cy="760380"/>
            </a:xfrm>
            <a:grpFill/>
          </p:grpSpPr>
          <p:sp>
            <p:nvSpPr>
              <p:cNvPr id="47" name="任意形状 77">
                <a:extLst>
                  <a:ext uri="{FF2B5EF4-FFF2-40B4-BE49-F238E27FC236}">
                    <a16:creationId xmlns:a16="http://schemas.microsoft.com/office/drawing/2014/main" id="{33ADFA0F-4FF3-1F84-1B9F-14B88215BAE3}"/>
                  </a:ext>
                </a:extLst>
              </p:cNvPr>
              <p:cNvSpPr/>
              <p:nvPr/>
            </p:nvSpPr>
            <p:spPr>
              <a:xfrm>
                <a:off x="4628816" y="2838783"/>
                <a:ext cx="624506" cy="366474"/>
              </a:xfrm>
              <a:custGeom>
                <a:avLst/>
                <a:gdLst>
                  <a:gd name="connsiteX0" fmla="*/ 0 w 624506"/>
                  <a:gd name="connsiteY0" fmla="*/ 103727 h 366474"/>
                  <a:gd name="connsiteX1" fmla="*/ 170593 w 624506"/>
                  <a:gd name="connsiteY1" fmla="*/ 203597 h 366474"/>
                  <a:gd name="connsiteX2" fmla="*/ 182594 w 624506"/>
                  <a:gd name="connsiteY2" fmla="*/ 215170 h 366474"/>
                  <a:gd name="connsiteX3" fmla="*/ 243887 w 624506"/>
                  <a:gd name="connsiteY3" fmla="*/ 90868 h 366474"/>
                  <a:gd name="connsiteX4" fmla="*/ 368618 w 624506"/>
                  <a:gd name="connsiteY4" fmla="*/ 343329 h 366474"/>
                  <a:gd name="connsiteX5" fmla="*/ 528923 w 624506"/>
                  <a:gd name="connsiteY5" fmla="*/ 366474 h 366474"/>
                  <a:gd name="connsiteX6" fmla="*/ 624507 w 624506"/>
                  <a:gd name="connsiteY6" fmla="*/ 308181 h 366474"/>
                  <a:gd name="connsiteX7" fmla="*/ 624507 w 624506"/>
                  <a:gd name="connsiteY7" fmla="*/ 209169 h 366474"/>
                  <a:gd name="connsiteX8" fmla="*/ 562785 w 624506"/>
                  <a:gd name="connsiteY8" fmla="*/ 72438 h 366474"/>
                  <a:gd name="connsiteX9" fmla="*/ 417909 w 624506"/>
                  <a:gd name="connsiteY9" fmla="*/ 429 h 366474"/>
                  <a:gd name="connsiteX10" fmla="*/ 406765 w 624506"/>
                  <a:gd name="connsiteY10" fmla="*/ 1715 h 366474"/>
                  <a:gd name="connsiteX11" fmla="*/ 183451 w 624506"/>
                  <a:gd name="connsiteY11" fmla="*/ 1715 h 366474"/>
                  <a:gd name="connsiteX12" fmla="*/ 172307 w 624506"/>
                  <a:gd name="connsiteY12" fmla="*/ 429 h 366474"/>
                  <a:gd name="connsiteX13" fmla="*/ 27432 w 624506"/>
                  <a:gd name="connsiteY13" fmla="*/ 72438 h 366474"/>
                  <a:gd name="connsiteX14" fmla="*/ 0 w 624506"/>
                  <a:gd name="connsiteY14" fmla="*/ 103727 h 36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4506" h="366474">
                    <a:moveTo>
                      <a:pt x="0" y="103727"/>
                    </a:moveTo>
                    <a:cubicBezTo>
                      <a:pt x="67294" y="128159"/>
                      <a:pt x="125158" y="162020"/>
                      <a:pt x="170593" y="203597"/>
                    </a:cubicBezTo>
                    <a:cubicBezTo>
                      <a:pt x="174879" y="207455"/>
                      <a:pt x="178737" y="211312"/>
                      <a:pt x="182594" y="215170"/>
                    </a:cubicBezTo>
                    <a:lnTo>
                      <a:pt x="243887" y="90868"/>
                    </a:lnTo>
                    <a:lnTo>
                      <a:pt x="368618" y="343329"/>
                    </a:lnTo>
                    <a:cubicBezTo>
                      <a:pt x="368618" y="343329"/>
                      <a:pt x="528923" y="366474"/>
                      <a:pt x="528923" y="366474"/>
                    </a:cubicBezTo>
                    <a:lnTo>
                      <a:pt x="624507" y="308181"/>
                    </a:lnTo>
                    <a:lnTo>
                      <a:pt x="624507" y="209169"/>
                    </a:lnTo>
                    <a:cubicBezTo>
                      <a:pt x="624507" y="156877"/>
                      <a:pt x="603075" y="109728"/>
                      <a:pt x="562785" y="72438"/>
                    </a:cubicBezTo>
                    <a:cubicBezTo>
                      <a:pt x="527209" y="39862"/>
                      <a:pt x="477488" y="15002"/>
                      <a:pt x="417909" y="429"/>
                    </a:cubicBezTo>
                    <a:cubicBezTo>
                      <a:pt x="414052" y="-429"/>
                      <a:pt x="410194" y="0"/>
                      <a:pt x="406765" y="1715"/>
                    </a:cubicBezTo>
                    <a:cubicBezTo>
                      <a:pt x="336899" y="38148"/>
                      <a:pt x="253317" y="38148"/>
                      <a:pt x="183451" y="1715"/>
                    </a:cubicBezTo>
                    <a:cubicBezTo>
                      <a:pt x="180023" y="0"/>
                      <a:pt x="176165" y="-429"/>
                      <a:pt x="172307" y="429"/>
                    </a:cubicBezTo>
                    <a:cubicBezTo>
                      <a:pt x="113157" y="15002"/>
                      <a:pt x="63008" y="39862"/>
                      <a:pt x="27432" y="72438"/>
                    </a:cubicBezTo>
                    <a:cubicBezTo>
                      <a:pt x="16716" y="82296"/>
                      <a:pt x="7715" y="92583"/>
                      <a:pt x="0" y="103727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形状 78">
                <a:extLst>
                  <a:ext uri="{FF2B5EF4-FFF2-40B4-BE49-F238E27FC236}">
                    <a16:creationId xmlns:a16="http://schemas.microsoft.com/office/drawing/2014/main" id="{9A697652-574E-387B-B8CB-4254D59E8B51}"/>
                  </a:ext>
                </a:extLst>
              </p:cNvPr>
              <p:cNvSpPr/>
              <p:nvPr/>
            </p:nvSpPr>
            <p:spPr>
              <a:xfrm>
                <a:off x="4743688" y="2444877"/>
                <a:ext cx="360045" cy="360045"/>
              </a:xfrm>
              <a:custGeom>
                <a:avLst/>
                <a:gdLst>
                  <a:gd name="connsiteX0" fmla="*/ 180023 w 360045"/>
                  <a:gd name="connsiteY0" fmla="*/ 0 h 360045"/>
                  <a:gd name="connsiteX1" fmla="*/ 360045 w 360045"/>
                  <a:gd name="connsiteY1" fmla="*/ 180023 h 360045"/>
                  <a:gd name="connsiteX2" fmla="*/ 180023 w 360045"/>
                  <a:gd name="connsiteY2" fmla="*/ 360045 h 360045"/>
                  <a:gd name="connsiteX3" fmla="*/ 0 w 360045"/>
                  <a:gd name="connsiteY3" fmla="*/ 180023 h 360045"/>
                  <a:gd name="connsiteX4" fmla="*/ 180023 w 360045"/>
                  <a:gd name="connsiteY4" fmla="*/ 0 h 360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045" h="360045">
                    <a:moveTo>
                      <a:pt x="180023" y="0"/>
                    </a:moveTo>
                    <a:cubicBezTo>
                      <a:pt x="279464" y="0"/>
                      <a:pt x="360045" y="81010"/>
                      <a:pt x="360045" y="180023"/>
                    </a:cubicBezTo>
                    <a:cubicBezTo>
                      <a:pt x="360045" y="279035"/>
                      <a:pt x="279035" y="360045"/>
                      <a:pt x="180023" y="360045"/>
                    </a:cubicBezTo>
                    <a:cubicBezTo>
                      <a:pt x="80581" y="360045"/>
                      <a:pt x="0" y="279463"/>
                      <a:pt x="0" y="180023"/>
                    </a:cubicBezTo>
                    <a:cubicBezTo>
                      <a:pt x="0" y="80581"/>
                      <a:pt x="80581" y="0"/>
                      <a:pt x="180023" y="0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44" name="任意形状 79">
              <a:extLst>
                <a:ext uri="{FF2B5EF4-FFF2-40B4-BE49-F238E27FC236}">
                  <a16:creationId xmlns:a16="http://schemas.microsoft.com/office/drawing/2014/main" id="{3AA4FCD3-A347-DB08-3A4B-42E89A600302}"/>
                </a:ext>
              </a:extLst>
            </p:cNvPr>
            <p:cNvSpPr/>
            <p:nvPr/>
          </p:nvSpPr>
          <p:spPr>
            <a:xfrm>
              <a:off x="3863292" y="3109245"/>
              <a:ext cx="781383" cy="743235"/>
            </a:xfrm>
            <a:custGeom>
              <a:avLst/>
              <a:gdLst>
                <a:gd name="connsiteX0" fmla="*/ 390477 w 781383"/>
                <a:gd name="connsiteY0" fmla="*/ 616363 h 743235"/>
                <a:gd name="connsiteX1" fmla="*/ 149161 w 781383"/>
                <a:gd name="connsiteY1" fmla="*/ 743236 h 743235"/>
                <a:gd name="connsiteX2" fmla="*/ 195453 w 781383"/>
                <a:gd name="connsiteY2" fmla="*/ 474488 h 743235"/>
                <a:gd name="connsiteX3" fmla="*/ 0 w 781383"/>
                <a:gd name="connsiteY3" fmla="*/ 284178 h 743235"/>
                <a:gd name="connsiteX4" fmla="*/ 270034 w 781383"/>
                <a:gd name="connsiteY4" fmla="*/ 244745 h 743235"/>
                <a:gd name="connsiteX5" fmla="*/ 390477 w 781383"/>
                <a:gd name="connsiteY5" fmla="*/ 0 h 743235"/>
                <a:gd name="connsiteX6" fmla="*/ 390906 w 781383"/>
                <a:gd name="connsiteY6" fmla="*/ 429 h 743235"/>
                <a:gd name="connsiteX7" fmla="*/ 390906 w 781383"/>
                <a:gd name="connsiteY7" fmla="*/ 0 h 743235"/>
                <a:gd name="connsiteX8" fmla="*/ 511350 w 781383"/>
                <a:gd name="connsiteY8" fmla="*/ 244745 h 743235"/>
                <a:gd name="connsiteX9" fmla="*/ 781383 w 781383"/>
                <a:gd name="connsiteY9" fmla="*/ 284178 h 743235"/>
                <a:gd name="connsiteX10" fmla="*/ 585930 w 781383"/>
                <a:gd name="connsiteY10" fmla="*/ 474488 h 743235"/>
                <a:gd name="connsiteX11" fmla="*/ 632222 w 781383"/>
                <a:gd name="connsiteY11" fmla="*/ 743236 h 743235"/>
                <a:gd name="connsiteX12" fmla="*/ 390906 w 781383"/>
                <a:gd name="connsiteY12" fmla="*/ 616363 h 74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1383" h="743235">
                  <a:moveTo>
                    <a:pt x="390477" y="616363"/>
                  </a:moveTo>
                  <a:lnTo>
                    <a:pt x="149161" y="743236"/>
                  </a:lnTo>
                  <a:lnTo>
                    <a:pt x="195453" y="474488"/>
                  </a:lnTo>
                  <a:lnTo>
                    <a:pt x="0" y="284178"/>
                  </a:lnTo>
                  <a:lnTo>
                    <a:pt x="270034" y="244745"/>
                  </a:lnTo>
                  <a:lnTo>
                    <a:pt x="390477" y="0"/>
                  </a:lnTo>
                  <a:lnTo>
                    <a:pt x="390906" y="429"/>
                  </a:lnTo>
                  <a:lnTo>
                    <a:pt x="390906" y="0"/>
                  </a:lnTo>
                  <a:lnTo>
                    <a:pt x="511350" y="244745"/>
                  </a:lnTo>
                  <a:lnTo>
                    <a:pt x="781383" y="284178"/>
                  </a:lnTo>
                  <a:lnTo>
                    <a:pt x="585930" y="474488"/>
                  </a:lnTo>
                  <a:lnTo>
                    <a:pt x="632222" y="743236"/>
                  </a:lnTo>
                  <a:lnTo>
                    <a:pt x="390906" y="616363"/>
                  </a:ln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形状 80">
              <a:extLst>
                <a:ext uri="{FF2B5EF4-FFF2-40B4-BE49-F238E27FC236}">
                  <a16:creationId xmlns:a16="http://schemas.microsoft.com/office/drawing/2014/main" id="{418ED515-DF6B-6ACF-1435-8DC1AB59F103}"/>
                </a:ext>
              </a:extLst>
            </p:cNvPr>
            <p:cNvSpPr/>
            <p:nvPr/>
          </p:nvSpPr>
          <p:spPr>
            <a:xfrm>
              <a:off x="3356657" y="3065097"/>
              <a:ext cx="557641" cy="529780"/>
            </a:xfrm>
            <a:custGeom>
              <a:avLst/>
              <a:gdLst>
                <a:gd name="connsiteX0" fmla="*/ 278606 w 557641"/>
                <a:gd name="connsiteY0" fmla="*/ 0 h 529780"/>
                <a:gd name="connsiteX1" fmla="*/ 364760 w 557641"/>
                <a:gd name="connsiteY1" fmla="*/ 174450 h 529780"/>
                <a:gd name="connsiteX2" fmla="*/ 557641 w 557641"/>
                <a:gd name="connsiteY2" fmla="*/ 202311 h 529780"/>
                <a:gd name="connsiteX3" fmla="*/ 418338 w 557641"/>
                <a:gd name="connsiteY3" fmla="*/ 338185 h 529780"/>
                <a:gd name="connsiteX4" fmla="*/ 450914 w 557641"/>
                <a:gd name="connsiteY4" fmla="*/ 529781 h 529780"/>
                <a:gd name="connsiteX5" fmla="*/ 278606 w 557641"/>
                <a:gd name="connsiteY5" fmla="*/ 439341 h 529780"/>
                <a:gd name="connsiteX6" fmla="*/ 106728 w 557641"/>
                <a:gd name="connsiteY6" fmla="*/ 529781 h 529780"/>
                <a:gd name="connsiteX7" fmla="*/ 139303 w 557641"/>
                <a:gd name="connsiteY7" fmla="*/ 338185 h 529780"/>
                <a:gd name="connsiteX8" fmla="*/ 0 w 557641"/>
                <a:gd name="connsiteY8" fmla="*/ 202311 h 529780"/>
                <a:gd name="connsiteX9" fmla="*/ 192881 w 557641"/>
                <a:gd name="connsiteY9" fmla="*/ 174450 h 52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7641" h="529780">
                  <a:moveTo>
                    <a:pt x="278606" y="0"/>
                  </a:moveTo>
                  <a:lnTo>
                    <a:pt x="364760" y="174450"/>
                  </a:lnTo>
                  <a:lnTo>
                    <a:pt x="557641" y="202311"/>
                  </a:lnTo>
                  <a:lnTo>
                    <a:pt x="418338" y="338185"/>
                  </a:lnTo>
                  <a:lnTo>
                    <a:pt x="450914" y="529781"/>
                  </a:lnTo>
                  <a:lnTo>
                    <a:pt x="278606" y="439341"/>
                  </a:lnTo>
                  <a:lnTo>
                    <a:pt x="106728" y="529781"/>
                  </a:lnTo>
                  <a:lnTo>
                    <a:pt x="139303" y="338185"/>
                  </a:lnTo>
                  <a:lnTo>
                    <a:pt x="0" y="202311"/>
                  </a:lnTo>
                  <a:lnTo>
                    <a:pt x="192881" y="174450"/>
                  </a:ln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形状 81">
              <a:extLst>
                <a:ext uri="{FF2B5EF4-FFF2-40B4-BE49-F238E27FC236}">
                  <a16:creationId xmlns:a16="http://schemas.microsoft.com/office/drawing/2014/main" id="{CD05FD39-A45C-45DC-A27F-F926D645EB04}"/>
                </a:ext>
              </a:extLst>
            </p:cNvPr>
            <p:cNvSpPr/>
            <p:nvPr/>
          </p:nvSpPr>
          <p:spPr>
            <a:xfrm>
              <a:off x="4593669" y="3065097"/>
              <a:ext cx="557641" cy="529780"/>
            </a:xfrm>
            <a:custGeom>
              <a:avLst/>
              <a:gdLst>
                <a:gd name="connsiteX0" fmla="*/ 279035 w 557641"/>
                <a:gd name="connsiteY0" fmla="*/ 0 h 529780"/>
                <a:gd name="connsiteX1" fmla="*/ 192881 w 557641"/>
                <a:gd name="connsiteY1" fmla="*/ 174450 h 529780"/>
                <a:gd name="connsiteX2" fmla="*/ 0 w 557641"/>
                <a:gd name="connsiteY2" fmla="*/ 202311 h 529780"/>
                <a:gd name="connsiteX3" fmla="*/ 139303 w 557641"/>
                <a:gd name="connsiteY3" fmla="*/ 338185 h 529780"/>
                <a:gd name="connsiteX4" fmla="*/ 106728 w 557641"/>
                <a:gd name="connsiteY4" fmla="*/ 529781 h 529780"/>
                <a:gd name="connsiteX5" fmla="*/ 279035 w 557641"/>
                <a:gd name="connsiteY5" fmla="*/ 439341 h 529780"/>
                <a:gd name="connsiteX6" fmla="*/ 450914 w 557641"/>
                <a:gd name="connsiteY6" fmla="*/ 529781 h 529780"/>
                <a:gd name="connsiteX7" fmla="*/ 418338 w 557641"/>
                <a:gd name="connsiteY7" fmla="*/ 338185 h 529780"/>
                <a:gd name="connsiteX8" fmla="*/ 557641 w 557641"/>
                <a:gd name="connsiteY8" fmla="*/ 202311 h 529780"/>
                <a:gd name="connsiteX9" fmla="*/ 365189 w 557641"/>
                <a:gd name="connsiteY9" fmla="*/ 174450 h 52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7641" h="529780">
                  <a:moveTo>
                    <a:pt x="279035" y="0"/>
                  </a:moveTo>
                  <a:lnTo>
                    <a:pt x="192881" y="174450"/>
                  </a:lnTo>
                  <a:lnTo>
                    <a:pt x="0" y="202311"/>
                  </a:lnTo>
                  <a:lnTo>
                    <a:pt x="139303" y="338185"/>
                  </a:lnTo>
                  <a:lnTo>
                    <a:pt x="106728" y="529781"/>
                  </a:lnTo>
                  <a:lnTo>
                    <a:pt x="279035" y="439341"/>
                  </a:lnTo>
                  <a:lnTo>
                    <a:pt x="450914" y="529781"/>
                  </a:lnTo>
                  <a:lnTo>
                    <a:pt x="418338" y="338185"/>
                  </a:lnTo>
                  <a:lnTo>
                    <a:pt x="557641" y="202311"/>
                  </a:lnTo>
                  <a:lnTo>
                    <a:pt x="365189" y="174450"/>
                  </a:ln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4" name="图形 47">
            <a:extLst>
              <a:ext uri="{FF2B5EF4-FFF2-40B4-BE49-F238E27FC236}">
                <a16:creationId xmlns:a16="http://schemas.microsoft.com/office/drawing/2014/main" id="{1CBBDBF3-3C51-C067-4F76-4CA4A83C77FB}"/>
              </a:ext>
            </a:extLst>
          </p:cNvPr>
          <p:cNvGrpSpPr/>
          <p:nvPr/>
        </p:nvGrpSpPr>
        <p:grpSpPr>
          <a:xfrm>
            <a:off x="5766057" y="1772528"/>
            <a:ext cx="693753" cy="770299"/>
            <a:chOff x="5868400" y="2729483"/>
            <a:chExt cx="1044987" cy="1160287"/>
          </a:xfrm>
          <a:solidFill>
            <a:schemeClr val="bg1"/>
          </a:solidFill>
        </p:grpSpPr>
        <p:sp>
          <p:nvSpPr>
            <p:cNvPr id="55" name="任意形状 83">
              <a:extLst>
                <a:ext uri="{FF2B5EF4-FFF2-40B4-BE49-F238E27FC236}">
                  <a16:creationId xmlns:a16="http://schemas.microsoft.com/office/drawing/2014/main" id="{B96C68C5-914E-5E54-9177-33852992BE4F}"/>
                </a:ext>
              </a:extLst>
            </p:cNvPr>
            <p:cNvSpPr/>
            <p:nvPr/>
          </p:nvSpPr>
          <p:spPr>
            <a:xfrm>
              <a:off x="6240446" y="3678459"/>
              <a:ext cx="300057" cy="211312"/>
            </a:xfrm>
            <a:custGeom>
              <a:avLst/>
              <a:gdLst>
                <a:gd name="connsiteX0" fmla="*/ 286321 w 300057"/>
                <a:gd name="connsiteY0" fmla="*/ 0 h 211312"/>
                <a:gd name="connsiteX1" fmla="*/ 14145 w 300057"/>
                <a:gd name="connsiteY1" fmla="*/ 0 h 211312"/>
                <a:gd name="connsiteX2" fmla="*/ 0 w 300057"/>
                <a:gd name="connsiteY2" fmla="*/ 14145 h 211312"/>
                <a:gd name="connsiteX3" fmla="*/ 0 w 300057"/>
                <a:gd name="connsiteY3" fmla="*/ 109299 h 211312"/>
                <a:gd name="connsiteX4" fmla="*/ 14145 w 300057"/>
                <a:gd name="connsiteY4" fmla="*/ 123444 h 211312"/>
                <a:gd name="connsiteX5" fmla="*/ 46291 w 300057"/>
                <a:gd name="connsiteY5" fmla="*/ 123444 h 211312"/>
                <a:gd name="connsiteX6" fmla="*/ 150019 w 300057"/>
                <a:gd name="connsiteY6" fmla="*/ 211312 h 211312"/>
                <a:gd name="connsiteX7" fmla="*/ 253746 w 300057"/>
                <a:gd name="connsiteY7" fmla="*/ 123444 h 211312"/>
                <a:gd name="connsiteX8" fmla="*/ 285893 w 300057"/>
                <a:gd name="connsiteY8" fmla="*/ 123444 h 211312"/>
                <a:gd name="connsiteX9" fmla="*/ 300038 w 300057"/>
                <a:gd name="connsiteY9" fmla="*/ 109299 h 211312"/>
                <a:gd name="connsiteX10" fmla="*/ 300038 w 300057"/>
                <a:gd name="connsiteY10" fmla="*/ 14145 h 211312"/>
                <a:gd name="connsiteX11" fmla="*/ 286321 w 300057"/>
                <a:gd name="connsiteY11" fmla="*/ 0 h 21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0057" h="211312">
                  <a:moveTo>
                    <a:pt x="286321" y="0"/>
                  </a:moveTo>
                  <a:lnTo>
                    <a:pt x="14145" y="0"/>
                  </a:lnTo>
                  <a:cubicBezTo>
                    <a:pt x="6429" y="0"/>
                    <a:pt x="0" y="6429"/>
                    <a:pt x="0" y="14145"/>
                  </a:cubicBezTo>
                  <a:lnTo>
                    <a:pt x="0" y="109299"/>
                  </a:lnTo>
                  <a:cubicBezTo>
                    <a:pt x="0" y="117015"/>
                    <a:pt x="6429" y="123444"/>
                    <a:pt x="14145" y="123444"/>
                  </a:cubicBezTo>
                  <a:lnTo>
                    <a:pt x="46291" y="123444"/>
                  </a:lnTo>
                  <a:cubicBezTo>
                    <a:pt x="54864" y="173164"/>
                    <a:pt x="97726" y="211312"/>
                    <a:pt x="150019" y="211312"/>
                  </a:cubicBezTo>
                  <a:cubicBezTo>
                    <a:pt x="202311" y="211312"/>
                    <a:pt x="245602" y="173164"/>
                    <a:pt x="253746" y="123444"/>
                  </a:cubicBezTo>
                  <a:lnTo>
                    <a:pt x="285893" y="123444"/>
                  </a:lnTo>
                  <a:cubicBezTo>
                    <a:pt x="293608" y="123444"/>
                    <a:pt x="300038" y="117015"/>
                    <a:pt x="300038" y="109299"/>
                  </a:cubicBezTo>
                  <a:lnTo>
                    <a:pt x="300038" y="14145"/>
                  </a:lnTo>
                  <a:cubicBezTo>
                    <a:pt x="300466" y="6429"/>
                    <a:pt x="294037" y="0"/>
                    <a:pt x="286321" y="0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形状 84">
              <a:extLst>
                <a:ext uri="{FF2B5EF4-FFF2-40B4-BE49-F238E27FC236}">
                  <a16:creationId xmlns:a16="http://schemas.microsoft.com/office/drawing/2014/main" id="{D45B8DAF-6EFD-3281-66B8-AE7957D8EDA1}"/>
                </a:ext>
              </a:extLst>
            </p:cNvPr>
            <p:cNvSpPr/>
            <p:nvPr/>
          </p:nvSpPr>
          <p:spPr>
            <a:xfrm>
              <a:off x="6355746" y="2729483"/>
              <a:ext cx="70294" cy="156876"/>
            </a:xfrm>
            <a:custGeom>
              <a:avLst/>
              <a:gdLst>
                <a:gd name="connsiteX0" fmla="*/ 35147 w 70294"/>
                <a:gd name="connsiteY0" fmla="*/ 156877 h 156876"/>
                <a:gd name="connsiteX1" fmla="*/ 70295 w 70294"/>
                <a:gd name="connsiteY1" fmla="*/ 121730 h 156876"/>
                <a:gd name="connsiteX2" fmla="*/ 70295 w 70294"/>
                <a:gd name="connsiteY2" fmla="*/ 35147 h 156876"/>
                <a:gd name="connsiteX3" fmla="*/ 35147 w 70294"/>
                <a:gd name="connsiteY3" fmla="*/ 0 h 156876"/>
                <a:gd name="connsiteX4" fmla="*/ 0 w 70294"/>
                <a:gd name="connsiteY4" fmla="*/ 35147 h 156876"/>
                <a:gd name="connsiteX5" fmla="*/ 0 w 70294"/>
                <a:gd name="connsiteY5" fmla="*/ 121730 h 156876"/>
                <a:gd name="connsiteX6" fmla="*/ 35147 w 70294"/>
                <a:gd name="connsiteY6" fmla="*/ 156877 h 1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294" h="156876">
                  <a:moveTo>
                    <a:pt x="35147" y="156877"/>
                  </a:moveTo>
                  <a:cubicBezTo>
                    <a:pt x="54435" y="156877"/>
                    <a:pt x="70295" y="141018"/>
                    <a:pt x="70295" y="121730"/>
                  </a:cubicBezTo>
                  <a:lnTo>
                    <a:pt x="70295" y="35147"/>
                  </a:lnTo>
                  <a:cubicBezTo>
                    <a:pt x="70295" y="15859"/>
                    <a:pt x="54435" y="0"/>
                    <a:pt x="35147" y="0"/>
                  </a:cubicBezTo>
                  <a:cubicBezTo>
                    <a:pt x="15859" y="0"/>
                    <a:pt x="0" y="15859"/>
                    <a:pt x="0" y="35147"/>
                  </a:cubicBezTo>
                  <a:lnTo>
                    <a:pt x="0" y="121730"/>
                  </a:lnTo>
                  <a:cubicBezTo>
                    <a:pt x="0" y="141018"/>
                    <a:pt x="15859" y="156877"/>
                    <a:pt x="35147" y="156877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形状 85">
              <a:extLst>
                <a:ext uri="{FF2B5EF4-FFF2-40B4-BE49-F238E27FC236}">
                  <a16:creationId xmlns:a16="http://schemas.microsoft.com/office/drawing/2014/main" id="{05F7C030-664B-B4C3-1FFF-8D43017FA77B}"/>
                </a:ext>
              </a:extLst>
            </p:cNvPr>
            <p:cNvSpPr/>
            <p:nvPr/>
          </p:nvSpPr>
          <p:spPr>
            <a:xfrm>
              <a:off x="6111810" y="2794586"/>
              <a:ext cx="114111" cy="145352"/>
            </a:xfrm>
            <a:custGeom>
              <a:avLst/>
              <a:gdLst>
                <a:gd name="connsiteX0" fmla="*/ 48483 w 114111"/>
                <a:gd name="connsiteY0" fmla="*/ 127779 h 145352"/>
                <a:gd name="connsiteX1" fmla="*/ 78916 w 114111"/>
                <a:gd name="connsiteY1" fmla="*/ 145353 h 145352"/>
                <a:gd name="connsiteX2" fmla="*/ 96489 w 114111"/>
                <a:gd name="connsiteY2" fmla="*/ 140638 h 145352"/>
                <a:gd name="connsiteX3" fmla="*/ 109348 w 114111"/>
                <a:gd name="connsiteY3" fmla="*/ 92632 h 145352"/>
                <a:gd name="connsiteX4" fmla="*/ 65628 w 114111"/>
                <a:gd name="connsiteY4" fmla="*/ 17622 h 145352"/>
                <a:gd name="connsiteX5" fmla="*/ 17622 w 114111"/>
                <a:gd name="connsiteY5" fmla="*/ 4764 h 145352"/>
                <a:gd name="connsiteX6" fmla="*/ 4764 w 114111"/>
                <a:gd name="connsiteY6" fmla="*/ 52770 h 145352"/>
                <a:gd name="connsiteX7" fmla="*/ 48483 w 114111"/>
                <a:gd name="connsiteY7" fmla="*/ 127779 h 14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111" h="145352">
                  <a:moveTo>
                    <a:pt x="48483" y="127779"/>
                  </a:moveTo>
                  <a:cubicBezTo>
                    <a:pt x="54913" y="138923"/>
                    <a:pt x="66914" y="145353"/>
                    <a:pt x="78916" y="145353"/>
                  </a:cubicBezTo>
                  <a:cubicBezTo>
                    <a:pt x="84916" y="145353"/>
                    <a:pt x="90917" y="144067"/>
                    <a:pt x="96489" y="140638"/>
                  </a:cubicBezTo>
                  <a:cubicBezTo>
                    <a:pt x="113206" y="130779"/>
                    <a:pt x="119206" y="109348"/>
                    <a:pt x="109348" y="92632"/>
                  </a:cubicBezTo>
                  <a:lnTo>
                    <a:pt x="65628" y="17622"/>
                  </a:lnTo>
                  <a:cubicBezTo>
                    <a:pt x="55770" y="906"/>
                    <a:pt x="34339" y="-5095"/>
                    <a:pt x="17622" y="4764"/>
                  </a:cubicBezTo>
                  <a:cubicBezTo>
                    <a:pt x="906" y="14622"/>
                    <a:pt x="-5095" y="36053"/>
                    <a:pt x="4764" y="52770"/>
                  </a:cubicBezTo>
                  <a:lnTo>
                    <a:pt x="48483" y="127779"/>
                  </a:ln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形状 86">
              <a:extLst>
                <a:ext uri="{FF2B5EF4-FFF2-40B4-BE49-F238E27FC236}">
                  <a16:creationId xmlns:a16="http://schemas.microsoft.com/office/drawing/2014/main" id="{B7ECBA0B-89DF-BE80-A2AC-B5A915331B66}"/>
                </a:ext>
              </a:extLst>
            </p:cNvPr>
            <p:cNvSpPr/>
            <p:nvPr/>
          </p:nvSpPr>
          <p:spPr>
            <a:xfrm>
              <a:off x="5933692" y="2972894"/>
              <a:ext cx="145020" cy="113634"/>
            </a:xfrm>
            <a:custGeom>
              <a:avLst/>
              <a:gdLst>
                <a:gd name="connsiteX0" fmla="*/ 17432 w 145020"/>
                <a:gd name="connsiteY0" fmla="*/ 65628 h 113634"/>
                <a:gd name="connsiteX1" fmla="*/ 92441 w 145020"/>
                <a:gd name="connsiteY1" fmla="*/ 108919 h 113634"/>
                <a:gd name="connsiteX2" fmla="*/ 110015 w 145020"/>
                <a:gd name="connsiteY2" fmla="*/ 113634 h 113634"/>
                <a:gd name="connsiteX3" fmla="*/ 140447 w 145020"/>
                <a:gd name="connsiteY3" fmla="*/ 96061 h 113634"/>
                <a:gd name="connsiteX4" fmla="*/ 127589 w 145020"/>
                <a:gd name="connsiteY4" fmla="*/ 48055 h 113634"/>
                <a:gd name="connsiteX5" fmla="*/ 52579 w 145020"/>
                <a:gd name="connsiteY5" fmla="*/ 4764 h 113634"/>
                <a:gd name="connsiteX6" fmla="*/ 4573 w 145020"/>
                <a:gd name="connsiteY6" fmla="*/ 17622 h 113634"/>
                <a:gd name="connsiteX7" fmla="*/ 17432 w 145020"/>
                <a:gd name="connsiteY7" fmla="*/ 65628 h 113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020" h="113634">
                  <a:moveTo>
                    <a:pt x="17432" y="65628"/>
                  </a:moveTo>
                  <a:lnTo>
                    <a:pt x="92441" y="108919"/>
                  </a:lnTo>
                  <a:cubicBezTo>
                    <a:pt x="98013" y="111920"/>
                    <a:pt x="104014" y="113634"/>
                    <a:pt x="110015" y="113634"/>
                  </a:cubicBezTo>
                  <a:cubicBezTo>
                    <a:pt x="122016" y="113634"/>
                    <a:pt x="134018" y="107205"/>
                    <a:pt x="140447" y="96061"/>
                  </a:cubicBezTo>
                  <a:cubicBezTo>
                    <a:pt x="149877" y="79344"/>
                    <a:pt x="144305" y="57913"/>
                    <a:pt x="127589" y="48055"/>
                  </a:cubicBezTo>
                  <a:lnTo>
                    <a:pt x="52579" y="4764"/>
                  </a:lnTo>
                  <a:cubicBezTo>
                    <a:pt x="35863" y="-5095"/>
                    <a:pt x="14431" y="906"/>
                    <a:pt x="4573" y="17622"/>
                  </a:cubicBezTo>
                  <a:cubicBezTo>
                    <a:pt x="-4857" y="34339"/>
                    <a:pt x="715" y="55770"/>
                    <a:pt x="17432" y="65628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形状 87">
              <a:extLst>
                <a:ext uri="{FF2B5EF4-FFF2-40B4-BE49-F238E27FC236}">
                  <a16:creationId xmlns:a16="http://schemas.microsoft.com/office/drawing/2014/main" id="{C2BF3953-DBCB-A148-F588-1D28A2134F81}"/>
                </a:ext>
              </a:extLst>
            </p:cNvPr>
            <p:cNvSpPr/>
            <p:nvPr/>
          </p:nvSpPr>
          <p:spPr>
            <a:xfrm>
              <a:off x="5868400" y="3216402"/>
              <a:ext cx="156876" cy="70294"/>
            </a:xfrm>
            <a:custGeom>
              <a:avLst/>
              <a:gdLst>
                <a:gd name="connsiteX0" fmla="*/ 156877 w 156876"/>
                <a:gd name="connsiteY0" fmla="*/ 35147 h 70294"/>
                <a:gd name="connsiteX1" fmla="*/ 121729 w 156876"/>
                <a:gd name="connsiteY1" fmla="*/ 0 h 70294"/>
                <a:gd name="connsiteX2" fmla="*/ 35147 w 156876"/>
                <a:gd name="connsiteY2" fmla="*/ 0 h 70294"/>
                <a:gd name="connsiteX3" fmla="*/ 0 w 156876"/>
                <a:gd name="connsiteY3" fmla="*/ 35147 h 70294"/>
                <a:gd name="connsiteX4" fmla="*/ 35147 w 156876"/>
                <a:gd name="connsiteY4" fmla="*/ 70294 h 70294"/>
                <a:gd name="connsiteX5" fmla="*/ 121729 w 156876"/>
                <a:gd name="connsiteY5" fmla="*/ 70294 h 70294"/>
                <a:gd name="connsiteX6" fmla="*/ 156877 w 156876"/>
                <a:gd name="connsiteY6" fmla="*/ 35147 h 7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876" h="70294">
                  <a:moveTo>
                    <a:pt x="156877" y="35147"/>
                  </a:moveTo>
                  <a:cubicBezTo>
                    <a:pt x="156877" y="15859"/>
                    <a:pt x="141017" y="0"/>
                    <a:pt x="121729" y="0"/>
                  </a:cubicBezTo>
                  <a:lnTo>
                    <a:pt x="35147" y="0"/>
                  </a:lnTo>
                  <a:cubicBezTo>
                    <a:pt x="15859" y="0"/>
                    <a:pt x="0" y="15859"/>
                    <a:pt x="0" y="35147"/>
                  </a:cubicBezTo>
                  <a:cubicBezTo>
                    <a:pt x="0" y="54435"/>
                    <a:pt x="15859" y="70294"/>
                    <a:pt x="35147" y="70294"/>
                  </a:cubicBezTo>
                  <a:lnTo>
                    <a:pt x="121729" y="70294"/>
                  </a:lnTo>
                  <a:cubicBezTo>
                    <a:pt x="141017" y="70294"/>
                    <a:pt x="156877" y="54864"/>
                    <a:pt x="156877" y="35147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形状 88">
              <a:extLst>
                <a:ext uri="{FF2B5EF4-FFF2-40B4-BE49-F238E27FC236}">
                  <a16:creationId xmlns:a16="http://schemas.microsoft.com/office/drawing/2014/main" id="{DE522C5A-4B56-DA1B-AE54-A66F406560C0}"/>
                </a:ext>
              </a:extLst>
            </p:cNvPr>
            <p:cNvSpPr/>
            <p:nvPr/>
          </p:nvSpPr>
          <p:spPr>
            <a:xfrm>
              <a:off x="5933502" y="3416949"/>
              <a:ext cx="145401" cy="113634"/>
            </a:xfrm>
            <a:custGeom>
              <a:avLst/>
              <a:gdLst>
                <a:gd name="connsiteX0" fmla="*/ 92632 w 145401"/>
                <a:gd name="connsiteY0" fmla="*/ 4764 h 113634"/>
                <a:gd name="connsiteX1" fmla="*/ 17622 w 145401"/>
                <a:gd name="connsiteY1" fmla="*/ 48055 h 113634"/>
                <a:gd name="connsiteX2" fmla="*/ 4764 w 145401"/>
                <a:gd name="connsiteY2" fmla="*/ 96061 h 113634"/>
                <a:gd name="connsiteX3" fmla="*/ 35196 w 145401"/>
                <a:gd name="connsiteY3" fmla="*/ 113634 h 113634"/>
                <a:gd name="connsiteX4" fmla="*/ 52770 w 145401"/>
                <a:gd name="connsiteY4" fmla="*/ 108919 h 113634"/>
                <a:gd name="connsiteX5" fmla="*/ 127779 w 145401"/>
                <a:gd name="connsiteY5" fmla="*/ 65628 h 113634"/>
                <a:gd name="connsiteX6" fmla="*/ 140638 w 145401"/>
                <a:gd name="connsiteY6" fmla="*/ 17622 h 113634"/>
                <a:gd name="connsiteX7" fmla="*/ 92632 w 145401"/>
                <a:gd name="connsiteY7" fmla="*/ 4764 h 113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401" h="113634">
                  <a:moveTo>
                    <a:pt x="92632" y="4764"/>
                  </a:moveTo>
                  <a:lnTo>
                    <a:pt x="17622" y="48055"/>
                  </a:lnTo>
                  <a:cubicBezTo>
                    <a:pt x="906" y="57913"/>
                    <a:pt x="-5095" y="79344"/>
                    <a:pt x="4764" y="96061"/>
                  </a:cubicBezTo>
                  <a:cubicBezTo>
                    <a:pt x="11193" y="107205"/>
                    <a:pt x="23194" y="113634"/>
                    <a:pt x="35196" y="113634"/>
                  </a:cubicBezTo>
                  <a:cubicBezTo>
                    <a:pt x="41197" y="113634"/>
                    <a:pt x="47197" y="112349"/>
                    <a:pt x="52770" y="108919"/>
                  </a:cubicBezTo>
                  <a:lnTo>
                    <a:pt x="127779" y="65628"/>
                  </a:lnTo>
                  <a:cubicBezTo>
                    <a:pt x="144495" y="55770"/>
                    <a:pt x="150496" y="34339"/>
                    <a:pt x="140638" y="17622"/>
                  </a:cubicBezTo>
                  <a:cubicBezTo>
                    <a:pt x="131208" y="906"/>
                    <a:pt x="109777" y="-5095"/>
                    <a:pt x="92632" y="4764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形状 89">
              <a:extLst>
                <a:ext uri="{FF2B5EF4-FFF2-40B4-BE49-F238E27FC236}">
                  <a16:creationId xmlns:a16="http://schemas.microsoft.com/office/drawing/2014/main" id="{8F6BF827-4AE2-2E77-0E12-BDCFCDDB4F0E}"/>
                </a:ext>
              </a:extLst>
            </p:cNvPr>
            <p:cNvSpPr/>
            <p:nvPr/>
          </p:nvSpPr>
          <p:spPr>
            <a:xfrm>
              <a:off x="6702884" y="3416949"/>
              <a:ext cx="145210" cy="113634"/>
            </a:xfrm>
            <a:custGeom>
              <a:avLst/>
              <a:gdLst>
                <a:gd name="connsiteX0" fmla="*/ 127779 w 145210"/>
                <a:gd name="connsiteY0" fmla="*/ 48055 h 113634"/>
                <a:gd name="connsiteX1" fmla="*/ 52770 w 145210"/>
                <a:gd name="connsiteY1" fmla="*/ 4764 h 113634"/>
                <a:gd name="connsiteX2" fmla="*/ 4764 w 145210"/>
                <a:gd name="connsiteY2" fmla="*/ 17622 h 113634"/>
                <a:gd name="connsiteX3" fmla="*/ 17622 w 145210"/>
                <a:gd name="connsiteY3" fmla="*/ 65628 h 113634"/>
                <a:gd name="connsiteX4" fmla="*/ 92632 w 145210"/>
                <a:gd name="connsiteY4" fmla="*/ 108919 h 113634"/>
                <a:gd name="connsiteX5" fmla="*/ 110205 w 145210"/>
                <a:gd name="connsiteY5" fmla="*/ 113634 h 113634"/>
                <a:gd name="connsiteX6" fmla="*/ 140638 w 145210"/>
                <a:gd name="connsiteY6" fmla="*/ 96061 h 113634"/>
                <a:gd name="connsiteX7" fmla="*/ 127779 w 145210"/>
                <a:gd name="connsiteY7" fmla="*/ 48055 h 113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210" h="113634">
                  <a:moveTo>
                    <a:pt x="127779" y="48055"/>
                  </a:moveTo>
                  <a:lnTo>
                    <a:pt x="52770" y="4764"/>
                  </a:lnTo>
                  <a:cubicBezTo>
                    <a:pt x="36053" y="-5095"/>
                    <a:pt x="14622" y="906"/>
                    <a:pt x="4764" y="17622"/>
                  </a:cubicBezTo>
                  <a:cubicBezTo>
                    <a:pt x="-5095" y="34339"/>
                    <a:pt x="906" y="55770"/>
                    <a:pt x="17622" y="65628"/>
                  </a:cubicBezTo>
                  <a:lnTo>
                    <a:pt x="92632" y="108919"/>
                  </a:lnTo>
                  <a:cubicBezTo>
                    <a:pt x="98204" y="111920"/>
                    <a:pt x="104205" y="113634"/>
                    <a:pt x="110205" y="113634"/>
                  </a:cubicBezTo>
                  <a:cubicBezTo>
                    <a:pt x="122207" y="113634"/>
                    <a:pt x="134208" y="107205"/>
                    <a:pt x="140638" y="96061"/>
                  </a:cubicBezTo>
                  <a:cubicBezTo>
                    <a:pt x="150067" y="79344"/>
                    <a:pt x="144495" y="57913"/>
                    <a:pt x="127779" y="48055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形状 90">
              <a:extLst>
                <a:ext uri="{FF2B5EF4-FFF2-40B4-BE49-F238E27FC236}">
                  <a16:creationId xmlns:a16="http://schemas.microsoft.com/office/drawing/2014/main" id="{6F6A0412-6782-931C-4509-6D84C1C5B57E}"/>
                </a:ext>
              </a:extLst>
            </p:cNvPr>
            <p:cNvSpPr/>
            <p:nvPr/>
          </p:nvSpPr>
          <p:spPr>
            <a:xfrm>
              <a:off x="6756511" y="3216830"/>
              <a:ext cx="156876" cy="70294"/>
            </a:xfrm>
            <a:custGeom>
              <a:avLst/>
              <a:gdLst>
                <a:gd name="connsiteX0" fmla="*/ 121730 w 156876"/>
                <a:gd name="connsiteY0" fmla="*/ 0 h 70294"/>
                <a:gd name="connsiteX1" fmla="*/ 35147 w 156876"/>
                <a:gd name="connsiteY1" fmla="*/ 0 h 70294"/>
                <a:gd name="connsiteX2" fmla="*/ 0 w 156876"/>
                <a:gd name="connsiteY2" fmla="*/ 35147 h 70294"/>
                <a:gd name="connsiteX3" fmla="*/ 35147 w 156876"/>
                <a:gd name="connsiteY3" fmla="*/ 70295 h 70294"/>
                <a:gd name="connsiteX4" fmla="*/ 121730 w 156876"/>
                <a:gd name="connsiteY4" fmla="*/ 70295 h 70294"/>
                <a:gd name="connsiteX5" fmla="*/ 156877 w 156876"/>
                <a:gd name="connsiteY5" fmla="*/ 35147 h 70294"/>
                <a:gd name="connsiteX6" fmla="*/ 121730 w 156876"/>
                <a:gd name="connsiteY6" fmla="*/ 0 h 7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876" h="70294">
                  <a:moveTo>
                    <a:pt x="121730" y="0"/>
                  </a:moveTo>
                  <a:lnTo>
                    <a:pt x="35147" y="0"/>
                  </a:lnTo>
                  <a:cubicBezTo>
                    <a:pt x="15859" y="0"/>
                    <a:pt x="0" y="15859"/>
                    <a:pt x="0" y="35147"/>
                  </a:cubicBezTo>
                  <a:cubicBezTo>
                    <a:pt x="0" y="54435"/>
                    <a:pt x="15859" y="70295"/>
                    <a:pt x="35147" y="70295"/>
                  </a:cubicBezTo>
                  <a:lnTo>
                    <a:pt x="121730" y="70295"/>
                  </a:lnTo>
                  <a:cubicBezTo>
                    <a:pt x="141018" y="70295"/>
                    <a:pt x="156877" y="54435"/>
                    <a:pt x="156877" y="35147"/>
                  </a:cubicBezTo>
                  <a:cubicBezTo>
                    <a:pt x="156877" y="15430"/>
                    <a:pt x="141446" y="0"/>
                    <a:pt x="121730" y="0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形状 91">
              <a:extLst>
                <a:ext uri="{FF2B5EF4-FFF2-40B4-BE49-F238E27FC236}">
                  <a16:creationId xmlns:a16="http://schemas.microsoft.com/office/drawing/2014/main" id="{7080D3C7-0CA2-82B9-D7A8-C16F6E290877}"/>
                </a:ext>
              </a:extLst>
            </p:cNvPr>
            <p:cNvSpPr/>
            <p:nvPr/>
          </p:nvSpPr>
          <p:spPr>
            <a:xfrm>
              <a:off x="6702884" y="2972894"/>
              <a:ext cx="145401" cy="113634"/>
            </a:xfrm>
            <a:custGeom>
              <a:avLst/>
              <a:gdLst>
                <a:gd name="connsiteX0" fmla="*/ 35196 w 145401"/>
                <a:gd name="connsiteY0" fmla="*/ 113634 h 113634"/>
                <a:gd name="connsiteX1" fmla="*/ 52770 w 145401"/>
                <a:gd name="connsiteY1" fmla="*/ 108919 h 113634"/>
                <a:gd name="connsiteX2" fmla="*/ 127779 w 145401"/>
                <a:gd name="connsiteY2" fmla="*/ 65628 h 113634"/>
                <a:gd name="connsiteX3" fmla="*/ 140638 w 145401"/>
                <a:gd name="connsiteY3" fmla="*/ 17622 h 113634"/>
                <a:gd name="connsiteX4" fmla="*/ 92632 w 145401"/>
                <a:gd name="connsiteY4" fmla="*/ 4764 h 113634"/>
                <a:gd name="connsiteX5" fmla="*/ 17622 w 145401"/>
                <a:gd name="connsiteY5" fmla="*/ 48055 h 113634"/>
                <a:gd name="connsiteX6" fmla="*/ 4764 w 145401"/>
                <a:gd name="connsiteY6" fmla="*/ 96061 h 113634"/>
                <a:gd name="connsiteX7" fmla="*/ 35196 w 145401"/>
                <a:gd name="connsiteY7" fmla="*/ 113634 h 113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401" h="113634">
                  <a:moveTo>
                    <a:pt x="35196" y="113634"/>
                  </a:moveTo>
                  <a:cubicBezTo>
                    <a:pt x="41197" y="113634"/>
                    <a:pt x="47197" y="112348"/>
                    <a:pt x="52770" y="108919"/>
                  </a:cubicBezTo>
                  <a:lnTo>
                    <a:pt x="127779" y="65628"/>
                  </a:lnTo>
                  <a:cubicBezTo>
                    <a:pt x="144495" y="55770"/>
                    <a:pt x="150496" y="34339"/>
                    <a:pt x="140638" y="17622"/>
                  </a:cubicBezTo>
                  <a:cubicBezTo>
                    <a:pt x="130779" y="906"/>
                    <a:pt x="109348" y="-5095"/>
                    <a:pt x="92632" y="4764"/>
                  </a:cubicBezTo>
                  <a:lnTo>
                    <a:pt x="17622" y="48055"/>
                  </a:lnTo>
                  <a:cubicBezTo>
                    <a:pt x="906" y="57913"/>
                    <a:pt x="-5095" y="79344"/>
                    <a:pt x="4764" y="96061"/>
                  </a:cubicBezTo>
                  <a:cubicBezTo>
                    <a:pt x="11193" y="107205"/>
                    <a:pt x="22766" y="113634"/>
                    <a:pt x="35196" y="113634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形状 92">
              <a:extLst>
                <a:ext uri="{FF2B5EF4-FFF2-40B4-BE49-F238E27FC236}">
                  <a16:creationId xmlns:a16="http://schemas.microsoft.com/office/drawing/2014/main" id="{D9B480AB-B0A3-8B5A-EB68-B9D79C4CDF2D}"/>
                </a:ext>
              </a:extLst>
            </p:cNvPr>
            <p:cNvSpPr/>
            <p:nvPr/>
          </p:nvSpPr>
          <p:spPr>
            <a:xfrm>
              <a:off x="6556200" y="2794586"/>
              <a:ext cx="113777" cy="145352"/>
            </a:xfrm>
            <a:custGeom>
              <a:avLst/>
              <a:gdLst>
                <a:gd name="connsiteX0" fmla="*/ 17716 w 113777"/>
                <a:gd name="connsiteY0" fmla="*/ 140638 h 145352"/>
                <a:gd name="connsiteX1" fmla="*/ 35290 w 113777"/>
                <a:gd name="connsiteY1" fmla="*/ 145353 h 145352"/>
                <a:gd name="connsiteX2" fmla="*/ 65723 w 113777"/>
                <a:gd name="connsiteY2" fmla="*/ 127779 h 145352"/>
                <a:gd name="connsiteX3" fmla="*/ 109014 w 113777"/>
                <a:gd name="connsiteY3" fmla="*/ 52770 h 145352"/>
                <a:gd name="connsiteX4" fmla="*/ 96155 w 113777"/>
                <a:gd name="connsiteY4" fmla="*/ 4764 h 145352"/>
                <a:gd name="connsiteX5" fmla="*/ 48149 w 113777"/>
                <a:gd name="connsiteY5" fmla="*/ 17622 h 145352"/>
                <a:gd name="connsiteX6" fmla="*/ 4858 w 113777"/>
                <a:gd name="connsiteY6" fmla="*/ 92632 h 145352"/>
                <a:gd name="connsiteX7" fmla="*/ 17716 w 113777"/>
                <a:gd name="connsiteY7" fmla="*/ 140638 h 14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777" h="145352">
                  <a:moveTo>
                    <a:pt x="17716" y="140638"/>
                  </a:moveTo>
                  <a:cubicBezTo>
                    <a:pt x="23289" y="143638"/>
                    <a:pt x="29289" y="145353"/>
                    <a:pt x="35290" y="145353"/>
                  </a:cubicBezTo>
                  <a:cubicBezTo>
                    <a:pt x="47292" y="145353"/>
                    <a:pt x="59293" y="138923"/>
                    <a:pt x="65723" y="127779"/>
                  </a:cubicBezTo>
                  <a:lnTo>
                    <a:pt x="109014" y="52770"/>
                  </a:lnTo>
                  <a:cubicBezTo>
                    <a:pt x="118872" y="36053"/>
                    <a:pt x="112871" y="14622"/>
                    <a:pt x="96155" y="4764"/>
                  </a:cubicBezTo>
                  <a:cubicBezTo>
                    <a:pt x="79439" y="-5095"/>
                    <a:pt x="58007" y="906"/>
                    <a:pt x="48149" y="17622"/>
                  </a:cubicBezTo>
                  <a:lnTo>
                    <a:pt x="4858" y="92632"/>
                  </a:lnTo>
                  <a:cubicBezTo>
                    <a:pt x="-5001" y="109348"/>
                    <a:pt x="571" y="130779"/>
                    <a:pt x="17716" y="140638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形状 93">
              <a:extLst>
                <a:ext uri="{FF2B5EF4-FFF2-40B4-BE49-F238E27FC236}">
                  <a16:creationId xmlns:a16="http://schemas.microsoft.com/office/drawing/2014/main" id="{6C4140B4-4B3E-ECD1-F21A-96DBA3123A50}"/>
                </a:ext>
              </a:extLst>
            </p:cNvPr>
            <p:cNvSpPr/>
            <p:nvPr/>
          </p:nvSpPr>
          <p:spPr>
            <a:xfrm>
              <a:off x="6321456" y="3180397"/>
              <a:ext cx="138874" cy="138874"/>
            </a:xfrm>
            <a:custGeom>
              <a:avLst/>
              <a:gdLst>
                <a:gd name="connsiteX0" fmla="*/ 69437 w 138874"/>
                <a:gd name="connsiteY0" fmla="*/ 0 h 138874"/>
                <a:gd name="connsiteX1" fmla="*/ 0 w 138874"/>
                <a:gd name="connsiteY1" fmla="*/ 69437 h 138874"/>
                <a:gd name="connsiteX2" fmla="*/ 69437 w 138874"/>
                <a:gd name="connsiteY2" fmla="*/ 138875 h 138874"/>
                <a:gd name="connsiteX3" fmla="*/ 138875 w 138874"/>
                <a:gd name="connsiteY3" fmla="*/ 69437 h 138874"/>
                <a:gd name="connsiteX4" fmla="*/ 69437 w 138874"/>
                <a:gd name="connsiteY4" fmla="*/ 0 h 13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74" h="138874">
                  <a:moveTo>
                    <a:pt x="69437" y="0"/>
                  </a:moveTo>
                  <a:cubicBezTo>
                    <a:pt x="30861" y="0"/>
                    <a:pt x="0" y="31290"/>
                    <a:pt x="0" y="69437"/>
                  </a:cubicBezTo>
                  <a:cubicBezTo>
                    <a:pt x="0" y="108014"/>
                    <a:pt x="31290" y="138875"/>
                    <a:pt x="69437" y="138875"/>
                  </a:cubicBezTo>
                  <a:cubicBezTo>
                    <a:pt x="108014" y="138875"/>
                    <a:pt x="138875" y="107585"/>
                    <a:pt x="138875" y="69437"/>
                  </a:cubicBezTo>
                  <a:cubicBezTo>
                    <a:pt x="138875" y="30861"/>
                    <a:pt x="108014" y="0"/>
                    <a:pt x="69437" y="0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形状 94">
              <a:extLst>
                <a:ext uri="{FF2B5EF4-FFF2-40B4-BE49-F238E27FC236}">
                  <a16:creationId xmlns:a16="http://schemas.microsoft.com/office/drawing/2014/main" id="{0D467689-E3A7-F48A-5D4E-31FE104E8937}"/>
                </a:ext>
              </a:extLst>
            </p:cNvPr>
            <p:cNvSpPr/>
            <p:nvPr/>
          </p:nvSpPr>
          <p:spPr>
            <a:xfrm>
              <a:off x="6092305" y="2953299"/>
              <a:ext cx="597046" cy="650150"/>
            </a:xfrm>
            <a:custGeom>
              <a:avLst/>
              <a:gdLst>
                <a:gd name="connsiteX0" fmla="*/ 312733 w 597046"/>
                <a:gd name="connsiteY0" fmla="*/ 355 h 650150"/>
                <a:gd name="connsiteX1" fmla="*/ 61130 w 597046"/>
                <a:gd name="connsiteY1" fmla="*/ 117370 h 650150"/>
                <a:gd name="connsiteX2" fmla="*/ 1980 w 597046"/>
                <a:gd name="connsiteY2" fmla="*/ 263102 h 650150"/>
                <a:gd name="connsiteX3" fmla="*/ 64130 w 597046"/>
                <a:gd name="connsiteY3" fmla="*/ 483415 h 650150"/>
                <a:gd name="connsiteX4" fmla="*/ 139569 w 597046"/>
                <a:gd name="connsiteY4" fmla="*/ 618004 h 650150"/>
                <a:gd name="connsiteX5" fmla="*/ 145569 w 597046"/>
                <a:gd name="connsiteY5" fmla="*/ 636006 h 650150"/>
                <a:gd name="connsiteX6" fmla="*/ 165286 w 597046"/>
                <a:gd name="connsiteY6" fmla="*/ 650151 h 650150"/>
                <a:gd name="connsiteX7" fmla="*/ 431462 w 597046"/>
                <a:gd name="connsiteY7" fmla="*/ 650151 h 650150"/>
                <a:gd name="connsiteX8" fmla="*/ 451179 w 597046"/>
                <a:gd name="connsiteY8" fmla="*/ 636006 h 650150"/>
                <a:gd name="connsiteX9" fmla="*/ 457180 w 597046"/>
                <a:gd name="connsiteY9" fmla="*/ 618004 h 650150"/>
                <a:gd name="connsiteX10" fmla="*/ 529617 w 597046"/>
                <a:gd name="connsiteY10" fmla="*/ 487702 h 650150"/>
                <a:gd name="connsiteX11" fmla="*/ 587910 w 597046"/>
                <a:gd name="connsiteY11" fmla="*/ 371544 h 650150"/>
                <a:gd name="connsiteX12" fmla="*/ 312733 w 597046"/>
                <a:gd name="connsiteY12" fmla="*/ 355 h 650150"/>
                <a:gd name="connsiteX13" fmla="*/ 481611 w 597046"/>
                <a:gd name="connsiteY13" fmla="*/ 315823 h 650150"/>
                <a:gd name="connsiteX14" fmla="*/ 466181 w 597046"/>
                <a:gd name="connsiteY14" fmla="*/ 333825 h 650150"/>
                <a:gd name="connsiteX15" fmla="*/ 432748 w 597046"/>
                <a:gd name="connsiteY15" fmla="*/ 338540 h 650150"/>
                <a:gd name="connsiteX16" fmla="*/ 423318 w 597046"/>
                <a:gd name="connsiteY16" fmla="*/ 361257 h 650150"/>
                <a:gd name="connsiteX17" fmla="*/ 443463 w 597046"/>
                <a:gd name="connsiteY17" fmla="*/ 388261 h 650150"/>
                <a:gd name="connsiteX18" fmla="*/ 441749 w 597046"/>
                <a:gd name="connsiteY18" fmla="*/ 411835 h 650150"/>
                <a:gd name="connsiteX19" fmla="*/ 414317 w 597046"/>
                <a:gd name="connsiteY19" fmla="*/ 439267 h 650150"/>
                <a:gd name="connsiteX20" fmla="*/ 390743 w 597046"/>
                <a:gd name="connsiteY20" fmla="*/ 440982 h 650150"/>
                <a:gd name="connsiteX21" fmla="*/ 363739 w 597046"/>
                <a:gd name="connsiteY21" fmla="*/ 420836 h 650150"/>
                <a:gd name="connsiteX22" fmla="*/ 341022 w 597046"/>
                <a:gd name="connsiteY22" fmla="*/ 430266 h 650150"/>
                <a:gd name="connsiteX23" fmla="*/ 336307 w 597046"/>
                <a:gd name="connsiteY23" fmla="*/ 463699 h 650150"/>
                <a:gd name="connsiteX24" fmla="*/ 318305 w 597046"/>
                <a:gd name="connsiteY24" fmla="*/ 479129 h 650150"/>
                <a:gd name="connsiteX25" fmla="*/ 279729 w 597046"/>
                <a:gd name="connsiteY25" fmla="*/ 479129 h 650150"/>
                <a:gd name="connsiteX26" fmla="*/ 261727 w 597046"/>
                <a:gd name="connsiteY26" fmla="*/ 463699 h 650150"/>
                <a:gd name="connsiteX27" fmla="*/ 257012 w 597046"/>
                <a:gd name="connsiteY27" fmla="*/ 430266 h 650150"/>
                <a:gd name="connsiteX28" fmla="*/ 234295 w 597046"/>
                <a:gd name="connsiteY28" fmla="*/ 420836 h 650150"/>
                <a:gd name="connsiteX29" fmla="*/ 207291 w 597046"/>
                <a:gd name="connsiteY29" fmla="*/ 440982 h 650150"/>
                <a:gd name="connsiteX30" fmla="*/ 183717 w 597046"/>
                <a:gd name="connsiteY30" fmla="*/ 439267 h 650150"/>
                <a:gd name="connsiteX31" fmla="*/ 156285 w 597046"/>
                <a:gd name="connsiteY31" fmla="*/ 411835 h 650150"/>
                <a:gd name="connsiteX32" fmla="*/ 154570 w 597046"/>
                <a:gd name="connsiteY32" fmla="*/ 388261 h 650150"/>
                <a:gd name="connsiteX33" fmla="*/ 174716 w 597046"/>
                <a:gd name="connsiteY33" fmla="*/ 361257 h 650150"/>
                <a:gd name="connsiteX34" fmla="*/ 165286 w 597046"/>
                <a:gd name="connsiteY34" fmla="*/ 338112 h 650150"/>
                <a:gd name="connsiteX35" fmla="*/ 131853 w 597046"/>
                <a:gd name="connsiteY35" fmla="*/ 333397 h 650150"/>
                <a:gd name="connsiteX36" fmla="*/ 116423 w 597046"/>
                <a:gd name="connsiteY36" fmla="*/ 315394 h 650150"/>
                <a:gd name="connsiteX37" fmla="*/ 116423 w 597046"/>
                <a:gd name="connsiteY37" fmla="*/ 276818 h 650150"/>
                <a:gd name="connsiteX38" fmla="*/ 131853 w 597046"/>
                <a:gd name="connsiteY38" fmla="*/ 258816 h 650150"/>
                <a:gd name="connsiteX39" fmla="*/ 165286 w 597046"/>
                <a:gd name="connsiteY39" fmla="*/ 254101 h 650150"/>
                <a:gd name="connsiteX40" fmla="*/ 174716 w 597046"/>
                <a:gd name="connsiteY40" fmla="*/ 231384 h 650150"/>
                <a:gd name="connsiteX41" fmla="*/ 154570 w 597046"/>
                <a:gd name="connsiteY41" fmla="*/ 204381 h 650150"/>
                <a:gd name="connsiteX42" fmla="*/ 156285 w 597046"/>
                <a:gd name="connsiteY42" fmla="*/ 180806 h 650150"/>
                <a:gd name="connsiteX43" fmla="*/ 183717 w 597046"/>
                <a:gd name="connsiteY43" fmla="*/ 153374 h 650150"/>
                <a:gd name="connsiteX44" fmla="*/ 207291 w 597046"/>
                <a:gd name="connsiteY44" fmla="*/ 151660 h 650150"/>
                <a:gd name="connsiteX45" fmla="*/ 234295 w 597046"/>
                <a:gd name="connsiteY45" fmla="*/ 171805 h 650150"/>
                <a:gd name="connsiteX46" fmla="*/ 257012 w 597046"/>
                <a:gd name="connsiteY46" fmla="*/ 162375 h 650150"/>
                <a:gd name="connsiteX47" fmla="*/ 261727 w 597046"/>
                <a:gd name="connsiteY47" fmla="*/ 128942 h 650150"/>
                <a:gd name="connsiteX48" fmla="*/ 279729 w 597046"/>
                <a:gd name="connsiteY48" fmla="*/ 113512 h 650150"/>
                <a:gd name="connsiteX49" fmla="*/ 318305 w 597046"/>
                <a:gd name="connsiteY49" fmla="*/ 113512 h 650150"/>
                <a:gd name="connsiteX50" fmla="*/ 336307 w 597046"/>
                <a:gd name="connsiteY50" fmla="*/ 128942 h 650150"/>
                <a:gd name="connsiteX51" fmla="*/ 341022 w 597046"/>
                <a:gd name="connsiteY51" fmla="*/ 162375 h 650150"/>
                <a:gd name="connsiteX52" fmla="*/ 363739 w 597046"/>
                <a:gd name="connsiteY52" fmla="*/ 171805 h 650150"/>
                <a:gd name="connsiteX53" fmla="*/ 390743 w 597046"/>
                <a:gd name="connsiteY53" fmla="*/ 151660 h 650150"/>
                <a:gd name="connsiteX54" fmla="*/ 414317 w 597046"/>
                <a:gd name="connsiteY54" fmla="*/ 153374 h 650150"/>
                <a:gd name="connsiteX55" fmla="*/ 441749 w 597046"/>
                <a:gd name="connsiteY55" fmla="*/ 180806 h 650150"/>
                <a:gd name="connsiteX56" fmla="*/ 443463 w 597046"/>
                <a:gd name="connsiteY56" fmla="*/ 204381 h 650150"/>
                <a:gd name="connsiteX57" fmla="*/ 423318 w 597046"/>
                <a:gd name="connsiteY57" fmla="*/ 231384 h 650150"/>
                <a:gd name="connsiteX58" fmla="*/ 432748 w 597046"/>
                <a:gd name="connsiteY58" fmla="*/ 254101 h 650150"/>
                <a:gd name="connsiteX59" fmla="*/ 466181 w 597046"/>
                <a:gd name="connsiteY59" fmla="*/ 258816 h 650150"/>
                <a:gd name="connsiteX60" fmla="*/ 481611 w 597046"/>
                <a:gd name="connsiteY60" fmla="*/ 276818 h 650150"/>
                <a:gd name="connsiteX61" fmla="*/ 481611 w 597046"/>
                <a:gd name="connsiteY61" fmla="*/ 315823 h 65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97046" h="650150">
                  <a:moveTo>
                    <a:pt x="312733" y="355"/>
                  </a:moveTo>
                  <a:cubicBezTo>
                    <a:pt x="215006" y="-4360"/>
                    <a:pt x="123281" y="38074"/>
                    <a:pt x="61130" y="117370"/>
                  </a:cubicBezTo>
                  <a:cubicBezTo>
                    <a:pt x="28555" y="159375"/>
                    <a:pt x="7981" y="210381"/>
                    <a:pt x="1980" y="263102"/>
                  </a:cubicBezTo>
                  <a:cubicBezTo>
                    <a:pt x="-7021" y="343684"/>
                    <a:pt x="14838" y="421265"/>
                    <a:pt x="64130" y="483415"/>
                  </a:cubicBezTo>
                  <a:cubicBezTo>
                    <a:pt x="100135" y="528850"/>
                    <a:pt x="124567" y="572998"/>
                    <a:pt x="139569" y="618004"/>
                  </a:cubicBezTo>
                  <a:lnTo>
                    <a:pt x="145569" y="636006"/>
                  </a:lnTo>
                  <a:cubicBezTo>
                    <a:pt x="148570" y="644579"/>
                    <a:pt x="156285" y="650151"/>
                    <a:pt x="165286" y="650151"/>
                  </a:cubicBezTo>
                  <a:lnTo>
                    <a:pt x="431462" y="650151"/>
                  </a:lnTo>
                  <a:cubicBezTo>
                    <a:pt x="440463" y="650151"/>
                    <a:pt x="448607" y="644579"/>
                    <a:pt x="451179" y="636006"/>
                  </a:cubicBezTo>
                  <a:lnTo>
                    <a:pt x="457180" y="618004"/>
                  </a:lnTo>
                  <a:cubicBezTo>
                    <a:pt x="471753" y="573855"/>
                    <a:pt x="495756" y="531421"/>
                    <a:pt x="529617" y="487702"/>
                  </a:cubicBezTo>
                  <a:cubicBezTo>
                    <a:pt x="556621" y="453412"/>
                    <a:pt x="577195" y="413978"/>
                    <a:pt x="587910" y="371544"/>
                  </a:cubicBezTo>
                  <a:cubicBezTo>
                    <a:pt x="635059" y="182092"/>
                    <a:pt x="493184" y="8499"/>
                    <a:pt x="312733" y="355"/>
                  </a:cubicBezTo>
                  <a:close/>
                  <a:moveTo>
                    <a:pt x="481611" y="315823"/>
                  </a:moveTo>
                  <a:cubicBezTo>
                    <a:pt x="481611" y="324824"/>
                    <a:pt x="475182" y="332539"/>
                    <a:pt x="466181" y="333825"/>
                  </a:cubicBezTo>
                  <a:lnTo>
                    <a:pt x="432748" y="338540"/>
                  </a:lnTo>
                  <a:cubicBezTo>
                    <a:pt x="428462" y="348398"/>
                    <a:pt x="427605" y="351399"/>
                    <a:pt x="423318" y="361257"/>
                  </a:cubicBezTo>
                  <a:lnTo>
                    <a:pt x="443463" y="388261"/>
                  </a:lnTo>
                  <a:cubicBezTo>
                    <a:pt x="449036" y="395547"/>
                    <a:pt x="448179" y="405406"/>
                    <a:pt x="441749" y="411835"/>
                  </a:cubicBezTo>
                  <a:lnTo>
                    <a:pt x="414317" y="439267"/>
                  </a:lnTo>
                  <a:cubicBezTo>
                    <a:pt x="407888" y="445696"/>
                    <a:pt x="398029" y="446554"/>
                    <a:pt x="390743" y="440982"/>
                  </a:cubicBezTo>
                  <a:lnTo>
                    <a:pt x="363739" y="420836"/>
                  </a:lnTo>
                  <a:cubicBezTo>
                    <a:pt x="353452" y="425122"/>
                    <a:pt x="350881" y="425980"/>
                    <a:pt x="341022" y="430266"/>
                  </a:cubicBezTo>
                  <a:lnTo>
                    <a:pt x="336307" y="463699"/>
                  </a:lnTo>
                  <a:cubicBezTo>
                    <a:pt x="335021" y="472700"/>
                    <a:pt x="327306" y="479129"/>
                    <a:pt x="318305" y="479129"/>
                  </a:cubicBezTo>
                  <a:lnTo>
                    <a:pt x="279729" y="479129"/>
                  </a:lnTo>
                  <a:cubicBezTo>
                    <a:pt x="270728" y="479129"/>
                    <a:pt x="263012" y="472700"/>
                    <a:pt x="261727" y="463699"/>
                  </a:cubicBezTo>
                  <a:lnTo>
                    <a:pt x="257012" y="430266"/>
                  </a:lnTo>
                  <a:cubicBezTo>
                    <a:pt x="246725" y="425980"/>
                    <a:pt x="244153" y="425122"/>
                    <a:pt x="234295" y="420836"/>
                  </a:cubicBezTo>
                  <a:lnTo>
                    <a:pt x="207291" y="440982"/>
                  </a:lnTo>
                  <a:cubicBezTo>
                    <a:pt x="200005" y="446554"/>
                    <a:pt x="190146" y="445696"/>
                    <a:pt x="183717" y="439267"/>
                  </a:cubicBezTo>
                  <a:lnTo>
                    <a:pt x="156285" y="411835"/>
                  </a:lnTo>
                  <a:cubicBezTo>
                    <a:pt x="149855" y="405406"/>
                    <a:pt x="148998" y="395547"/>
                    <a:pt x="154570" y="388261"/>
                  </a:cubicBezTo>
                  <a:lnTo>
                    <a:pt x="174716" y="361257"/>
                  </a:lnTo>
                  <a:cubicBezTo>
                    <a:pt x="170430" y="350970"/>
                    <a:pt x="169572" y="348398"/>
                    <a:pt x="165286" y="338112"/>
                  </a:cubicBezTo>
                  <a:lnTo>
                    <a:pt x="131853" y="333397"/>
                  </a:lnTo>
                  <a:cubicBezTo>
                    <a:pt x="122852" y="332111"/>
                    <a:pt x="116423" y="324396"/>
                    <a:pt x="116423" y="315394"/>
                  </a:cubicBezTo>
                  <a:lnTo>
                    <a:pt x="116423" y="276818"/>
                  </a:lnTo>
                  <a:cubicBezTo>
                    <a:pt x="116423" y="267817"/>
                    <a:pt x="122852" y="260102"/>
                    <a:pt x="131853" y="258816"/>
                  </a:cubicBezTo>
                  <a:lnTo>
                    <a:pt x="165286" y="254101"/>
                  </a:lnTo>
                  <a:cubicBezTo>
                    <a:pt x="169572" y="243814"/>
                    <a:pt x="170430" y="241242"/>
                    <a:pt x="174716" y="231384"/>
                  </a:cubicBezTo>
                  <a:lnTo>
                    <a:pt x="154570" y="204381"/>
                  </a:lnTo>
                  <a:cubicBezTo>
                    <a:pt x="148998" y="197094"/>
                    <a:pt x="149855" y="187236"/>
                    <a:pt x="156285" y="180806"/>
                  </a:cubicBezTo>
                  <a:lnTo>
                    <a:pt x="183717" y="153374"/>
                  </a:lnTo>
                  <a:cubicBezTo>
                    <a:pt x="190146" y="146945"/>
                    <a:pt x="200005" y="146516"/>
                    <a:pt x="207291" y="151660"/>
                  </a:cubicBezTo>
                  <a:lnTo>
                    <a:pt x="234295" y="171805"/>
                  </a:lnTo>
                  <a:cubicBezTo>
                    <a:pt x="244582" y="167519"/>
                    <a:pt x="247153" y="166662"/>
                    <a:pt x="257012" y="162375"/>
                  </a:cubicBezTo>
                  <a:lnTo>
                    <a:pt x="261727" y="128942"/>
                  </a:lnTo>
                  <a:cubicBezTo>
                    <a:pt x="263012" y="119941"/>
                    <a:pt x="270728" y="113512"/>
                    <a:pt x="279729" y="113512"/>
                  </a:cubicBezTo>
                  <a:lnTo>
                    <a:pt x="318305" y="113512"/>
                  </a:lnTo>
                  <a:cubicBezTo>
                    <a:pt x="327306" y="113512"/>
                    <a:pt x="335021" y="119941"/>
                    <a:pt x="336307" y="128942"/>
                  </a:cubicBezTo>
                  <a:lnTo>
                    <a:pt x="341022" y="162375"/>
                  </a:lnTo>
                  <a:cubicBezTo>
                    <a:pt x="351309" y="166662"/>
                    <a:pt x="353881" y="167519"/>
                    <a:pt x="363739" y="171805"/>
                  </a:cubicBezTo>
                  <a:lnTo>
                    <a:pt x="390743" y="151660"/>
                  </a:lnTo>
                  <a:cubicBezTo>
                    <a:pt x="398029" y="146087"/>
                    <a:pt x="407888" y="146945"/>
                    <a:pt x="414317" y="153374"/>
                  </a:cubicBezTo>
                  <a:lnTo>
                    <a:pt x="441749" y="180806"/>
                  </a:lnTo>
                  <a:cubicBezTo>
                    <a:pt x="448179" y="187236"/>
                    <a:pt x="449036" y="197094"/>
                    <a:pt x="443463" y="204381"/>
                  </a:cubicBezTo>
                  <a:lnTo>
                    <a:pt x="423318" y="231384"/>
                  </a:lnTo>
                  <a:cubicBezTo>
                    <a:pt x="427605" y="241671"/>
                    <a:pt x="428462" y="244243"/>
                    <a:pt x="432748" y="254101"/>
                  </a:cubicBezTo>
                  <a:lnTo>
                    <a:pt x="466181" y="258816"/>
                  </a:lnTo>
                  <a:cubicBezTo>
                    <a:pt x="475182" y="260102"/>
                    <a:pt x="481611" y="267817"/>
                    <a:pt x="481611" y="276818"/>
                  </a:cubicBezTo>
                  <a:lnTo>
                    <a:pt x="481611" y="315823"/>
                  </a:ln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63" name="Picture 162">
            <a:extLst>
              <a:ext uri="{FF2B5EF4-FFF2-40B4-BE49-F238E27FC236}">
                <a16:creationId xmlns:a16="http://schemas.microsoft.com/office/drawing/2014/main" id="{562535C0-3626-2030-AECF-BF6E97AC4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07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420E348-2D2A-8FB5-F23E-3DCF1D5D9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>
            <a:extLst>
              <a:ext uri="{FF2B5EF4-FFF2-40B4-BE49-F238E27FC236}">
                <a16:creationId xmlns:a16="http://schemas.microsoft.com/office/drawing/2014/main" id="{3AA03D83-5EE3-5316-A641-E12111BAC241}"/>
              </a:ext>
            </a:extLst>
          </p:cNvPr>
          <p:cNvSpPr/>
          <p:nvPr/>
        </p:nvSpPr>
        <p:spPr>
          <a:xfrm>
            <a:off x="6096000" y="3843151"/>
            <a:ext cx="5276850" cy="1114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 sz="3200" b="1">
                <a:solidFill>
                  <a:srgbClr val="FFFFFF"/>
                </a:solidFill>
              </a:defRPr>
            </a:pPr>
            <a:r>
              <a:rPr lang="en-US" altLang="zh-CN" sz="6600" dirty="0">
                <a:solidFill>
                  <a:srgbClr val="10B8B3"/>
                </a:solidFill>
              </a:rPr>
              <a:t>Thank You!</a:t>
            </a:r>
            <a:endParaRPr lang="en-US" altLang="zh-CN" sz="6600" b="1" dirty="0">
              <a:solidFill>
                <a:srgbClr val="10B8B3"/>
              </a:solidFill>
            </a:endParaRPr>
          </a:p>
        </p:txBody>
      </p:sp>
      <p:cxnSp>
        <p:nvCxnSpPr>
          <p:cNvPr id="21" name="Straight Connector 4">
            <a:extLst>
              <a:ext uri="{FF2B5EF4-FFF2-40B4-BE49-F238E27FC236}">
                <a16:creationId xmlns:a16="http://schemas.microsoft.com/office/drawing/2014/main" id="{725AA95F-AE44-CE0A-4A6E-C2B57A20D65B}"/>
              </a:ext>
            </a:extLst>
          </p:cNvPr>
          <p:cNvCxnSpPr>
            <a:cxnSpLocks/>
          </p:cNvCxnSpPr>
          <p:nvPr/>
        </p:nvCxnSpPr>
        <p:spPr>
          <a:xfrm>
            <a:off x="6171358" y="4919750"/>
            <a:ext cx="4459755" cy="0"/>
          </a:xfrm>
          <a:prstGeom prst="line">
            <a:avLst/>
          </a:prstGeom>
          <a:ln w="28575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44EDA64-3E15-1CD1-141D-416384419263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D0F3A-226C-8696-1216-FA193BE6B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62" y="542059"/>
            <a:ext cx="2019582" cy="4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0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2DFAD78-E2CF-6C66-1D6A-134DED8C1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6F738D-D168-C04A-141E-6209A44ABBC2}"/>
              </a:ext>
            </a:extLst>
          </p:cNvPr>
          <p:cNvSpPr txBox="1">
            <a:spLocks/>
          </p:cNvSpPr>
          <p:nvPr/>
        </p:nvSpPr>
        <p:spPr>
          <a:xfrm>
            <a:off x="5006649" y="2288669"/>
            <a:ext cx="2178699" cy="8202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400" dirty="0">
                <a:solidFill>
                  <a:srgbClr val="E85037"/>
                </a:solidFill>
              </a:rPr>
              <a:t>Part: 01</a:t>
            </a:r>
          </a:p>
        </p:txBody>
      </p:sp>
      <p:sp>
        <p:nvSpPr>
          <p:cNvPr id="4" name="文本占位符 1">
            <a:extLst>
              <a:ext uri="{FF2B5EF4-FFF2-40B4-BE49-F238E27FC236}">
                <a16:creationId xmlns:a16="http://schemas.microsoft.com/office/drawing/2014/main" id="{B3CDAC25-3C2B-AFC9-6C2A-15EC842A5171}"/>
              </a:ext>
            </a:extLst>
          </p:cNvPr>
          <p:cNvSpPr txBox="1">
            <a:spLocks/>
          </p:cNvSpPr>
          <p:nvPr/>
        </p:nvSpPr>
        <p:spPr>
          <a:xfrm>
            <a:off x="2580344" y="3406236"/>
            <a:ext cx="7019000" cy="685609"/>
          </a:xfrm>
          <a:prstGeom prst="rect">
            <a:avLst/>
          </a:prstGeom>
        </p:spPr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000" dirty="0">
                <a:solidFill>
                  <a:srgbClr val="E85037"/>
                </a:solidFill>
                <a:sym typeface="+mn-ea"/>
              </a:rPr>
              <a:t>Business Challenges with Traditional Desktops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43F16-2381-7AD4-3E65-48BECFA74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62" y="542059"/>
            <a:ext cx="2019582" cy="495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593FA3-869B-3FBE-9DD8-4CBEBEAFF62C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</p:spTree>
    <p:extLst>
      <p:ext uri="{BB962C8B-B14F-4D97-AF65-F5344CB8AC3E}">
        <p14:creationId xmlns:p14="http://schemas.microsoft.com/office/powerpoint/2010/main" val="2521732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10D88F3-3577-403E-A48F-8444C86CE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7C42882-FDFE-69D6-E4F0-E13B75688880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Security is not Enough on Desktop Endpoints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54D32D95-B328-D2C0-2038-68E1B39C8F70}"/>
              </a:ext>
            </a:extLst>
          </p:cNvPr>
          <p:cNvCxnSpPr>
            <a:cxnSpLocks/>
          </p:cNvCxnSpPr>
          <p:nvPr/>
        </p:nvCxnSpPr>
        <p:spPr>
          <a:xfrm>
            <a:off x="345230" y="809532"/>
            <a:ext cx="6447456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742BE77-4DE9-BD17-F0AE-7D38D2392E23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pic>
        <p:nvPicPr>
          <p:cNvPr id="3" name="图片 3" descr="图片包含 笔记本, 电脑, 人, 室内&#10;&#10;描述已自动生成">
            <a:extLst>
              <a:ext uri="{FF2B5EF4-FFF2-40B4-BE49-F238E27FC236}">
                <a16:creationId xmlns:a16="http://schemas.microsoft.com/office/drawing/2014/main" id="{B835EDDA-0CED-DFA8-003D-ACF274AF58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0" t="13790" r="14334"/>
          <a:stretch/>
        </p:blipFill>
        <p:spPr>
          <a:xfrm>
            <a:off x="817110" y="1847987"/>
            <a:ext cx="3314867" cy="241206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10B8B3"/>
            </a:solidFill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4" name="图片 4" descr="图形用户界面&#10;&#10;描述已自动生成">
            <a:extLst>
              <a:ext uri="{FF2B5EF4-FFF2-40B4-BE49-F238E27FC236}">
                <a16:creationId xmlns:a16="http://schemas.microsoft.com/office/drawing/2014/main" id="{6D42E796-A968-CF1E-4733-549653B5D5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12" t="16888" r="1"/>
          <a:stretch/>
        </p:blipFill>
        <p:spPr>
          <a:xfrm>
            <a:off x="4446809" y="1847987"/>
            <a:ext cx="3315560" cy="2412000"/>
          </a:xfrm>
          <a:prstGeom prst="rect">
            <a:avLst/>
          </a:prstGeom>
          <a:ln w="28575">
            <a:solidFill>
              <a:srgbClr val="E85037"/>
            </a:solidFill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9" name="图片 5" descr="男人拿着笔记本电脑&#10;&#10;描述已自动生成">
            <a:extLst>
              <a:ext uri="{FF2B5EF4-FFF2-40B4-BE49-F238E27FC236}">
                <a16:creationId xmlns:a16="http://schemas.microsoft.com/office/drawing/2014/main" id="{4D6FC041-E73F-AC22-E3A4-5216E865D6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9"/>
          <a:stretch/>
        </p:blipFill>
        <p:spPr>
          <a:xfrm>
            <a:off x="8077201" y="1847987"/>
            <a:ext cx="3315560" cy="2412000"/>
          </a:xfrm>
          <a:prstGeom prst="rect">
            <a:avLst/>
          </a:prstGeom>
          <a:ln w="28575">
            <a:solidFill>
              <a:srgbClr val="10B8B3"/>
            </a:solidFill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13" name="TextBox 14">
            <a:extLst>
              <a:ext uri="{FF2B5EF4-FFF2-40B4-BE49-F238E27FC236}">
                <a16:creationId xmlns:a16="http://schemas.microsoft.com/office/drawing/2014/main" id="{0346421A-BC36-2FD5-C5E5-F5CD7654F8D1}"/>
              </a:ext>
            </a:extLst>
          </p:cNvPr>
          <p:cNvSpPr txBox="1"/>
          <p:nvPr/>
        </p:nvSpPr>
        <p:spPr>
          <a:xfrm>
            <a:off x="983387" y="4557349"/>
            <a:ext cx="3055213" cy="8647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" altLang="zh-CN" sz="22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Users are most vulnerable assets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96A285A8-AEDC-32D7-A8A4-FF80CABAA46F}"/>
              </a:ext>
            </a:extLst>
          </p:cNvPr>
          <p:cNvSpPr txBox="1"/>
          <p:nvPr/>
        </p:nvSpPr>
        <p:spPr>
          <a:xfrm>
            <a:off x="4889470" y="4557349"/>
            <a:ext cx="2417650" cy="8647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2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Data Leakage </a:t>
            </a:r>
          </a:p>
          <a:p>
            <a:pPr algn="ctr">
              <a:lnSpc>
                <a:spcPct val="120000"/>
              </a:lnSpc>
            </a:pPr>
            <a:r>
              <a:rPr lang="en-US" altLang="zh-CN" sz="22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by Internal Users</a:t>
            </a:r>
            <a:endParaRPr lang="zh-CN" altLang="en-US" sz="2200" b="1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32CF1DDC-5C0C-E421-1253-A72AA9FD4934}"/>
              </a:ext>
            </a:extLst>
          </p:cNvPr>
          <p:cNvSpPr txBox="1"/>
          <p:nvPr/>
        </p:nvSpPr>
        <p:spPr>
          <a:xfrm>
            <a:off x="8519482" y="4557284"/>
            <a:ext cx="2612881" cy="8647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2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Data Lost due to Disk Failure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C4C5D3-D145-EE0F-3809-388627135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97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6F146A0-0F3B-DC20-CE17-F34C1FB65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22407B9-3A69-50CC-F2BE-391D5E611F83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Digital Transformation is Driving New Requirements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AAE577EB-4981-6165-EAD0-73FAB6103E78}"/>
              </a:ext>
            </a:extLst>
          </p:cNvPr>
          <p:cNvCxnSpPr>
            <a:cxnSpLocks/>
          </p:cNvCxnSpPr>
          <p:nvPr/>
        </p:nvCxnSpPr>
        <p:spPr>
          <a:xfrm>
            <a:off x="363892" y="809532"/>
            <a:ext cx="7408508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EF9DAC0-D5C0-DB56-818C-9B8879774E5A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grpSp>
        <p:nvGrpSpPr>
          <p:cNvPr id="9" name="组合 68">
            <a:extLst>
              <a:ext uri="{FF2B5EF4-FFF2-40B4-BE49-F238E27FC236}">
                <a16:creationId xmlns:a16="http://schemas.microsoft.com/office/drawing/2014/main" id="{805E983A-842F-D8F0-FB50-4AA8566E6819}"/>
              </a:ext>
            </a:extLst>
          </p:cNvPr>
          <p:cNvGrpSpPr/>
          <p:nvPr/>
        </p:nvGrpSpPr>
        <p:grpSpPr>
          <a:xfrm>
            <a:off x="4840499" y="1801799"/>
            <a:ext cx="2494962" cy="2494962"/>
            <a:chOff x="6678855" y="1814721"/>
            <a:chExt cx="2131592" cy="2131592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4C652E1-E4A4-62FC-E99F-7046BEF40EC0}"/>
                </a:ext>
              </a:extLst>
            </p:cNvPr>
            <p:cNvSpPr/>
            <p:nvPr/>
          </p:nvSpPr>
          <p:spPr bwMode="auto">
            <a:xfrm>
              <a:off x="7422607" y="1814721"/>
              <a:ext cx="313946" cy="223001"/>
            </a:xfrm>
            <a:custGeom>
              <a:avLst/>
              <a:gdLst>
                <a:gd name="T0" fmla="*/ 0 w 424"/>
                <a:gd name="T1" fmla="*/ 67 h 300"/>
                <a:gd name="T2" fmla="*/ 424 w 424"/>
                <a:gd name="T3" fmla="*/ 0 h 300"/>
                <a:gd name="T4" fmla="*/ 424 w 424"/>
                <a:gd name="T5" fmla="*/ 245 h 300"/>
                <a:gd name="T6" fmla="*/ 76 w 424"/>
                <a:gd name="T7" fmla="*/ 300 h 300"/>
                <a:gd name="T8" fmla="*/ 0 w 424"/>
                <a:gd name="T9" fmla="*/ 6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300">
                  <a:moveTo>
                    <a:pt x="0" y="67"/>
                  </a:moveTo>
                  <a:cubicBezTo>
                    <a:pt x="134" y="24"/>
                    <a:pt x="276" y="1"/>
                    <a:pt x="424" y="0"/>
                  </a:cubicBezTo>
                  <a:lnTo>
                    <a:pt x="424" y="245"/>
                  </a:lnTo>
                  <a:cubicBezTo>
                    <a:pt x="302" y="246"/>
                    <a:pt x="186" y="265"/>
                    <a:pt x="76" y="300"/>
                  </a:cubicBezTo>
                  <a:lnTo>
                    <a:pt x="0" y="67"/>
                  </a:lnTo>
                  <a:close/>
                </a:path>
              </a:pathLst>
            </a:custGeom>
            <a:solidFill>
              <a:srgbClr val="E85037">
                <a:alpha val="69804"/>
              </a:srgbClr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7E08F86-BD0D-8C75-4978-14BB1A4E1DA4}"/>
                </a:ext>
              </a:extLst>
            </p:cNvPr>
            <p:cNvSpPr/>
            <p:nvPr/>
          </p:nvSpPr>
          <p:spPr bwMode="auto">
            <a:xfrm>
              <a:off x="7123612" y="1869537"/>
              <a:ext cx="340107" cy="291521"/>
            </a:xfrm>
            <a:custGeom>
              <a:avLst/>
              <a:gdLst>
                <a:gd name="T0" fmla="*/ 0 w 458"/>
                <a:gd name="T1" fmla="*/ 195 h 394"/>
                <a:gd name="T2" fmla="*/ 382 w 458"/>
                <a:gd name="T3" fmla="*/ 0 h 394"/>
                <a:gd name="T4" fmla="*/ 458 w 458"/>
                <a:gd name="T5" fmla="*/ 233 h 394"/>
                <a:gd name="T6" fmla="*/ 144 w 458"/>
                <a:gd name="T7" fmla="*/ 394 h 394"/>
                <a:gd name="T8" fmla="*/ 0 w 458"/>
                <a:gd name="T9" fmla="*/ 195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" h="394">
                  <a:moveTo>
                    <a:pt x="0" y="195"/>
                  </a:moveTo>
                  <a:cubicBezTo>
                    <a:pt x="116" y="112"/>
                    <a:pt x="245" y="46"/>
                    <a:pt x="382" y="0"/>
                  </a:cubicBezTo>
                  <a:lnTo>
                    <a:pt x="458" y="233"/>
                  </a:lnTo>
                  <a:cubicBezTo>
                    <a:pt x="345" y="271"/>
                    <a:pt x="240" y="326"/>
                    <a:pt x="144" y="394"/>
                  </a:cubicBezTo>
                  <a:lnTo>
                    <a:pt x="0" y="195"/>
                  </a:lnTo>
                  <a:close/>
                </a:path>
              </a:pathLst>
            </a:custGeom>
            <a:solidFill>
              <a:srgbClr val="E85037">
                <a:alpha val="69804"/>
              </a:srgbClr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C483113-2B8A-14FC-BCA8-6624802E24C3}"/>
                </a:ext>
              </a:extLst>
            </p:cNvPr>
            <p:cNvSpPr/>
            <p:nvPr/>
          </p:nvSpPr>
          <p:spPr bwMode="auto">
            <a:xfrm>
              <a:off x="6886906" y="2022772"/>
              <a:ext cx="332633" cy="332633"/>
            </a:xfrm>
            <a:custGeom>
              <a:avLst/>
              <a:gdLst>
                <a:gd name="T0" fmla="*/ 0 w 448"/>
                <a:gd name="T1" fmla="*/ 304 h 448"/>
                <a:gd name="T2" fmla="*/ 304 w 448"/>
                <a:gd name="T3" fmla="*/ 0 h 448"/>
                <a:gd name="T4" fmla="*/ 448 w 448"/>
                <a:gd name="T5" fmla="*/ 199 h 448"/>
                <a:gd name="T6" fmla="*/ 199 w 448"/>
                <a:gd name="T7" fmla="*/ 448 h 448"/>
                <a:gd name="T8" fmla="*/ 0 w 448"/>
                <a:gd name="T9" fmla="*/ 304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8" h="448">
                  <a:moveTo>
                    <a:pt x="0" y="304"/>
                  </a:moveTo>
                  <a:cubicBezTo>
                    <a:pt x="86" y="188"/>
                    <a:pt x="188" y="86"/>
                    <a:pt x="304" y="0"/>
                  </a:cubicBezTo>
                  <a:lnTo>
                    <a:pt x="448" y="199"/>
                  </a:lnTo>
                  <a:cubicBezTo>
                    <a:pt x="353" y="269"/>
                    <a:pt x="269" y="353"/>
                    <a:pt x="199" y="448"/>
                  </a:cubicBezTo>
                  <a:lnTo>
                    <a:pt x="0" y="304"/>
                  </a:lnTo>
                  <a:close/>
                </a:path>
              </a:pathLst>
            </a:custGeom>
            <a:solidFill>
              <a:srgbClr val="E85037">
                <a:alpha val="69804"/>
              </a:srgbClr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2AFA885-E27E-C73A-9AC9-EF5326C24B87}"/>
                </a:ext>
              </a:extLst>
            </p:cNvPr>
            <p:cNvSpPr/>
            <p:nvPr/>
          </p:nvSpPr>
          <p:spPr bwMode="auto">
            <a:xfrm>
              <a:off x="6732425" y="2260724"/>
              <a:ext cx="292767" cy="338862"/>
            </a:xfrm>
            <a:custGeom>
              <a:avLst/>
              <a:gdLst>
                <a:gd name="T0" fmla="*/ 0 w 394"/>
                <a:gd name="T1" fmla="*/ 382 h 458"/>
                <a:gd name="T2" fmla="*/ 195 w 394"/>
                <a:gd name="T3" fmla="*/ 0 h 458"/>
                <a:gd name="T4" fmla="*/ 394 w 394"/>
                <a:gd name="T5" fmla="*/ 144 h 458"/>
                <a:gd name="T6" fmla="*/ 233 w 394"/>
                <a:gd name="T7" fmla="*/ 458 h 458"/>
                <a:gd name="T8" fmla="*/ 0 w 394"/>
                <a:gd name="T9" fmla="*/ 382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458">
                  <a:moveTo>
                    <a:pt x="0" y="382"/>
                  </a:moveTo>
                  <a:cubicBezTo>
                    <a:pt x="46" y="244"/>
                    <a:pt x="112" y="116"/>
                    <a:pt x="195" y="0"/>
                  </a:cubicBezTo>
                  <a:lnTo>
                    <a:pt x="394" y="144"/>
                  </a:lnTo>
                  <a:cubicBezTo>
                    <a:pt x="326" y="239"/>
                    <a:pt x="271" y="345"/>
                    <a:pt x="233" y="458"/>
                  </a:cubicBezTo>
                  <a:lnTo>
                    <a:pt x="0" y="382"/>
                  </a:lnTo>
                  <a:close/>
                </a:path>
              </a:pathLst>
            </a:custGeom>
            <a:solidFill>
              <a:srgbClr val="E85037">
                <a:alpha val="69804"/>
              </a:srgbClr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7AAAA4B-10DB-F216-1CEF-04856D84C1DE}"/>
                </a:ext>
              </a:extLst>
            </p:cNvPr>
            <p:cNvSpPr/>
            <p:nvPr/>
          </p:nvSpPr>
          <p:spPr bwMode="auto">
            <a:xfrm>
              <a:off x="6678855" y="2558473"/>
              <a:ext cx="223001" cy="315191"/>
            </a:xfrm>
            <a:custGeom>
              <a:avLst/>
              <a:gdLst>
                <a:gd name="T0" fmla="*/ 0 w 300"/>
                <a:gd name="T1" fmla="*/ 424 h 424"/>
                <a:gd name="T2" fmla="*/ 67 w 300"/>
                <a:gd name="T3" fmla="*/ 0 h 424"/>
                <a:gd name="T4" fmla="*/ 300 w 300"/>
                <a:gd name="T5" fmla="*/ 75 h 424"/>
                <a:gd name="T6" fmla="*/ 245 w 300"/>
                <a:gd name="T7" fmla="*/ 424 h 424"/>
                <a:gd name="T8" fmla="*/ 0 w 300"/>
                <a:gd name="T9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424">
                  <a:moveTo>
                    <a:pt x="0" y="424"/>
                  </a:moveTo>
                  <a:cubicBezTo>
                    <a:pt x="1" y="276"/>
                    <a:pt x="24" y="134"/>
                    <a:pt x="67" y="0"/>
                  </a:cubicBezTo>
                  <a:lnTo>
                    <a:pt x="300" y="75"/>
                  </a:lnTo>
                  <a:cubicBezTo>
                    <a:pt x="265" y="185"/>
                    <a:pt x="246" y="302"/>
                    <a:pt x="245" y="424"/>
                  </a:cubicBezTo>
                  <a:lnTo>
                    <a:pt x="0" y="424"/>
                  </a:lnTo>
                  <a:close/>
                </a:path>
              </a:pathLst>
            </a:custGeom>
            <a:solidFill>
              <a:srgbClr val="E85037">
                <a:alpha val="69804"/>
              </a:srgbClr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1E2D7BE-64C6-EECF-EDEE-A074B506AFAA}"/>
                </a:ext>
              </a:extLst>
            </p:cNvPr>
            <p:cNvSpPr/>
            <p:nvPr/>
          </p:nvSpPr>
          <p:spPr bwMode="auto">
            <a:xfrm>
              <a:off x="6678855" y="2888615"/>
              <a:ext cx="223001" cy="313946"/>
            </a:xfrm>
            <a:custGeom>
              <a:avLst/>
              <a:gdLst>
                <a:gd name="T0" fmla="*/ 67 w 300"/>
                <a:gd name="T1" fmla="*/ 424 h 424"/>
                <a:gd name="T2" fmla="*/ 0 w 300"/>
                <a:gd name="T3" fmla="*/ 0 h 424"/>
                <a:gd name="T4" fmla="*/ 245 w 300"/>
                <a:gd name="T5" fmla="*/ 0 h 424"/>
                <a:gd name="T6" fmla="*/ 300 w 300"/>
                <a:gd name="T7" fmla="*/ 348 h 424"/>
                <a:gd name="T8" fmla="*/ 67 w 300"/>
                <a:gd name="T9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424">
                  <a:moveTo>
                    <a:pt x="67" y="424"/>
                  </a:moveTo>
                  <a:cubicBezTo>
                    <a:pt x="24" y="290"/>
                    <a:pt x="1" y="148"/>
                    <a:pt x="0" y="0"/>
                  </a:cubicBezTo>
                  <a:lnTo>
                    <a:pt x="245" y="0"/>
                  </a:lnTo>
                  <a:cubicBezTo>
                    <a:pt x="246" y="121"/>
                    <a:pt x="266" y="238"/>
                    <a:pt x="300" y="348"/>
                  </a:cubicBezTo>
                  <a:lnTo>
                    <a:pt x="67" y="424"/>
                  </a:lnTo>
                  <a:close/>
                </a:path>
              </a:pathLst>
            </a:custGeom>
            <a:solidFill>
              <a:srgbClr val="E85037">
                <a:alpha val="69804"/>
              </a:srgbClr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F30BAB0-C05F-115B-AEBC-B2A6ABC9AD1C}"/>
                </a:ext>
              </a:extLst>
            </p:cNvPr>
            <p:cNvSpPr/>
            <p:nvPr/>
          </p:nvSpPr>
          <p:spPr bwMode="auto">
            <a:xfrm>
              <a:off x="6732425" y="3160203"/>
              <a:ext cx="292767" cy="340107"/>
            </a:xfrm>
            <a:custGeom>
              <a:avLst/>
              <a:gdLst>
                <a:gd name="T0" fmla="*/ 195 w 394"/>
                <a:gd name="T1" fmla="*/ 458 h 458"/>
                <a:gd name="T2" fmla="*/ 0 w 394"/>
                <a:gd name="T3" fmla="*/ 76 h 458"/>
                <a:gd name="T4" fmla="*/ 234 w 394"/>
                <a:gd name="T5" fmla="*/ 0 h 458"/>
                <a:gd name="T6" fmla="*/ 394 w 394"/>
                <a:gd name="T7" fmla="*/ 314 h 458"/>
                <a:gd name="T8" fmla="*/ 195 w 394"/>
                <a:gd name="T9" fmla="*/ 45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458">
                  <a:moveTo>
                    <a:pt x="195" y="458"/>
                  </a:moveTo>
                  <a:cubicBezTo>
                    <a:pt x="112" y="343"/>
                    <a:pt x="46" y="214"/>
                    <a:pt x="0" y="76"/>
                  </a:cubicBezTo>
                  <a:lnTo>
                    <a:pt x="234" y="0"/>
                  </a:lnTo>
                  <a:cubicBezTo>
                    <a:pt x="271" y="114"/>
                    <a:pt x="326" y="219"/>
                    <a:pt x="394" y="314"/>
                  </a:cubicBezTo>
                  <a:lnTo>
                    <a:pt x="195" y="458"/>
                  </a:lnTo>
                  <a:close/>
                </a:path>
              </a:pathLst>
            </a:custGeom>
            <a:solidFill>
              <a:srgbClr val="E85037">
                <a:alpha val="69804"/>
              </a:srgbClr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DABD7AE-B962-47A8-7610-1A42EE44B678}"/>
                </a:ext>
              </a:extLst>
            </p:cNvPr>
            <p:cNvSpPr/>
            <p:nvPr/>
          </p:nvSpPr>
          <p:spPr bwMode="auto">
            <a:xfrm>
              <a:off x="6886906" y="3406874"/>
              <a:ext cx="332633" cy="331388"/>
            </a:xfrm>
            <a:custGeom>
              <a:avLst/>
              <a:gdLst>
                <a:gd name="T0" fmla="*/ 304 w 448"/>
                <a:gd name="T1" fmla="*/ 447 h 447"/>
                <a:gd name="T2" fmla="*/ 0 w 448"/>
                <a:gd name="T3" fmla="*/ 144 h 447"/>
                <a:gd name="T4" fmla="*/ 199 w 448"/>
                <a:gd name="T5" fmla="*/ 0 h 447"/>
                <a:gd name="T6" fmla="*/ 448 w 448"/>
                <a:gd name="T7" fmla="*/ 249 h 447"/>
                <a:gd name="T8" fmla="*/ 304 w 448"/>
                <a:gd name="T9" fmla="*/ 447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8" h="447">
                  <a:moveTo>
                    <a:pt x="304" y="447"/>
                  </a:moveTo>
                  <a:cubicBezTo>
                    <a:pt x="188" y="362"/>
                    <a:pt x="86" y="260"/>
                    <a:pt x="0" y="144"/>
                  </a:cubicBezTo>
                  <a:lnTo>
                    <a:pt x="199" y="0"/>
                  </a:lnTo>
                  <a:cubicBezTo>
                    <a:pt x="269" y="95"/>
                    <a:pt x="353" y="179"/>
                    <a:pt x="448" y="249"/>
                  </a:cubicBezTo>
                  <a:lnTo>
                    <a:pt x="304" y="447"/>
                  </a:lnTo>
                  <a:close/>
                </a:path>
              </a:pathLst>
            </a:custGeom>
            <a:solidFill>
              <a:srgbClr val="E85037">
                <a:alpha val="69804"/>
              </a:srgbClr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A37AD30F-F788-4561-24C7-D845F8DBDB8C}"/>
                </a:ext>
              </a:extLst>
            </p:cNvPr>
            <p:cNvSpPr/>
            <p:nvPr/>
          </p:nvSpPr>
          <p:spPr bwMode="auto">
            <a:xfrm>
              <a:off x="7123612" y="3599976"/>
              <a:ext cx="340107" cy="292767"/>
            </a:xfrm>
            <a:custGeom>
              <a:avLst/>
              <a:gdLst>
                <a:gd name="T0" fmla="*/ 382 w 458"/>
                <a:gd name="T1" fmla="*/ 394 h 394"/>
                <a:gd name="T2" fmla="*/ 0 w 458"/>
                <a:gd name="T3" fmla="*/ 198 h 394"/>
                <a:gd name="T4" fmla="*/ 144 w 458"/>
                <a:gd name="T5" fmla="*/ 0 h 394"/>
                <a:gd name="T6" fmla="*/ 458 w 458"/>
                <a:gd name="T7" fmla="*/ 160 h 394"/>
                <a:gd name="T8" fmla="*/ 382 w 458"/>
                <a:gd name="T9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" h="394">
                  <a:moveTo>
                    <a:pt x="382" y="394"/>
                  </a:moveTo>
                  <a:cubicBezTo>
                    <a:pt x="245" y="348"/>
                    <a:pt x="116" y="281"/>
                    <a:pt x="0" y="198"/>
                  </a:cubicBezTo>
                  <a:lnTo>
                    <a:pt x="144" y="0"/>
                  </a:lnTo>
                  <a:cubicBezTo>
                    <a:pt x="239" y="68"/>
                    <a:pt x="345" y="122"/>
                    <a:pt x="458" y="160"/>
                  </a:cubicBezTo>
                  <a:lnTo>
                    <a:pt x="382" y="394"/>
                  </a:lnTo>
                  <a:close/>
                </a:path>
              </a:pathLst>
            </a:custGeom>
            <a:solidFill>
              <a:srgbClr val="E85037">
                <a:alpha val="69804"/>
              </a:srgbClr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89687C38-29DD-E961-8879-409D17C045A4}"/>
                </a:ext>
              </a:extLst>
            </p:cNvPr>
            <p:cNvSpPr/>
            <p:nvPr/>
          </p:nvSpPr>
          <p:spPr bwMode="auto">
            <a:xfrm>
              <a:off x="7422607" y="3724557"/>
              <a:ext cx="313946" cy="221756"/>
            </a:xfrm>
            <a:custGeom>
              <a:avLst/>
              <a:gdLst>
                <a:gd name="T0" fmla="*/ 424 w 424"/>
                <a:gd name="T1" fmla="*/ 300 h 300"/>
                <a:gd name="T2" fmla="*/ 0 w 424"/>
                <a:gd name="T3" fmla="*/ 233 h 300"/>
                <a:gd name="T4" fmla="*/ 76 w 424"/>
                <a:gd name="T5" fmla="*/ 0 h 300"/>
                <a:gd name="T6" fmla="*/ 424 w 424"/>
                <a:gd name="T7" fmla="*/ 54 h 300"/>
                <a:gd name="T8" fmla="*/ 424 w 424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300">
                  <a:moveTo>
                    <a:pt x="424" y="300"/>
                  </a:moveTo>
                  <a:cubicBezTo>
                    <a:pt x="276" y="299"/>
                    <a:pt x="134" y="275"/>
                    <a:pt x="0" y="233"/>
                  </a:cubicBezTo>
                  <a:lnTo>
                    <a:pt x="76" y="0"/>
                  </a:lnTo>
                  <a:cubicBezTo>
                    <a:pt x="186" y="34"/>
                    <a:pt x="303" y="53"/>
                    <a:pt x="424" y="54"/>
                  </a:cubicBezTo>
                  <a:lnTo>
                    <a:pt x="424" y="300"/>
                  </a:lnTo>
                  <a:close/>
                </a:path>
              </a:pathLst>
            </a:custGeom>
            <a:solidFill>
              <a:srgbClr val="E85037">
                <a:alpha val="69804"/>
              </a:srgbClr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41333F7-B5BB-434F-A09B-BFC8DC9A1B42}"/>
                </a:ext>
              </a:extLst>
            </p:cNvPr>
            <p:cNvSpPr/>
            <p:nvPr/>
          </p:nvSpPr>
          <p:spPr bwMode="auto">
            <a:xfrm>
              <a:off x="7751503" y="3723312"/>
              <a:ext cx="315191" cy="223001"/>
            </a:xfrm>
            <a:custGeom>
              <a:avLst/>
              <a:gdLst>
                <a:gd name="T0" fmla="*/ 424 w 424"/>
                <a:gd name="T1" fmla="*/ 234 h 301"/>
                <a:gd name="T2" fmla="*/ 0 w 424"/>
                <a:gd name="T3" fmla="*/ 301 h 301"/>
                <a:gd name="T4" fmla="*/ 0 w 424"/>
                <a:gd name="T5" fmla="*/ 55 h 301"/>
                <a:gd name="T6" fmla="*/ 348 w 424"/>
                <a:gd name="T7" fmla="*/ 0 h 301"/>
                <a:gd name="T8" fmla="*/ 424 w 424"/>
                <a:gd name="T9" fmla="*/ 234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301">
                  <a:moveTo>
                    <a:pt x="424" y="234"/>
                  </a:moveTo>
                  <a:cubicBezTo>
                    <a:pt x="290" y="276"/>
                    <a:pt x="148" y="300"/>
                    <a:pt x="0" y="301"/>
                  </a:cubicBezTo>
                  <a:lnTo>
                    <a:pt x="0" y="55"/>
                  </a:lnTo>
                  <a:cubicBezTo>
                    <a:pt x="121" y="54"/>
                    <a:pt x="238" y="35"/>
                    <a:pt x="348" y="0"/>
                  </a:cubicBezTo>
                  <a:lnTo>
                    <a:pt x="424" y="234"/>
                  </a:lnTo>
                  <a:close/>
                </a:path>
              </a:pathLst>
            </a:custGeom>
            <a:solidFill>
              <a:srgbClr val="10B8B3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B9798BA-F85C-D319-6195-7A6A0038E363}"/>
                </a:ext>
              </a:extLst>
            </p:cNvPr>
            <p:cNvSpPr/>
            <p:nvPr/>
          </p:nvSpPr>
          <p:spPr bwMode="auto">
            <a:xfrm>
              <a:off x="8025582" y="3599976"/>
              <a:ext cx="338862" cy="291521"/>
            </a:xfrm>
            <a:custGeom>
              <a:avLst/>
              <a:gdLst>
                <a:gd name="T0" fmla="*/ 458 w 458"/>
                <a:gd name="T1" fmla="*/ 198 h 393"/>
                <a:gd name="T2" fmla="*/ 75 w 458"/>
                <a:gd name="T3" fmla="*/ 393 h 393"/>
                <a:gd name="T4" fmla="*/ 0 w 458"/>
                <a:gd name="T5" fmla="*/ 160 h 393"/>
                <a:gd name="T6" fmla="*/ 313 w 458"/>
                <a:gd name="T7" fmla="*/ 0 h 393"/>
                <a:gd name="T8" fmla="*/ 458 w 458"/>
                <a:gd name="T9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" h="393">
                  <a:moveTo>
                    <a:pt x="458" y="198"/>
                  </a:moveTo>
                  <a:cubicBezTo>
                    <a:pt x="342" y="281"/>
                    <a:pt x="213" y="347"/>
                    <a:pt x="75" y="393"/>
                  </a:cubicBezTo>
                  <a:lnTo>
                    <a:pt x="0" y="160"/>
                  </a:lnTo>
                  <a:cubicBezTo>
                    <a:pt x="113" y="122"/>
                    <a:pt x="218" y="68"/>
                    <a:pt x="313" y="0"/>
                  </a:cubicBezTo>
                  <a:lnTo>
                    <a:pt x="458" y="198"/>
                  </a:lnTo>
                  <a:close/>
                </a:path>
              </a:pathLst>
            </a:custGeom>
            <a:solidFill>
              <a:srgbClr val="10B8B3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F7829A4-5955-D375-88AB-AA03C368F15E}"/>
                </a:ext>
              </a:extLst>
            </p:cNvPr>
            <p:cNvSpPr/>
            <p:nvPr/>
          </p:nvSpPr>
          <p:spPr bwMode="auto">
            <a:xfrm>
              <a:off x="8269762" y="3406874"/>
              <a:ext cx="332633" cy="331388"/>
            </a:xfrm>
            <a:custGeom>
              <a:avLst/>
              <a:gdLst>
                <a:gd name="T0" fmla="*/ 447 w 447"/>
                <a:gd name="T1" fmla="*/ 144 h 447"/>
                <a:gd name="T2" fmla="*/ 144 w 447"/>
                <a:gd name="T3" fmla="*/ 447 h 447"/>
                <a:gd name="T4" fmla="*/ 0 w 447"/>
                <a:gd name="T5" fmla="*/ 249 h 447"/>
                <a:gd name="T6" fmla="*/ 249 w 447"/>
                <a:gd name="T7" fmla="*/ 0 h 447"/>
                <a:gd name="T8" fmla="*/ 447 w 447"/>
                <a:gd name="T9" fmla="*/ 14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447">
                  <a:moveTo>
                    <a:pt x="447" y="144"/>
                  </a:moveTo>
                  <a:cubicBezTo>
                    <a:pt x="362" y="260"/>
                    <a:pt x="260" y="362"/>
                    <a:pt x="144" y="447"/>
                  </a:cubicBezTo>
                  <a:lnTo>
                    <a:pt x="0" y="249"/>
                  </a:lnTo>
                  <a:cubicBezTo>
                    <a:pt x="95" y="179"/>
                    <a:pt x="179" y="95"/>
                    <a:pt x="249" y="0"/>
                  </a:cubicBezTo>
                  <a:lnTo>
                    <a:pt x="447" y="144"/>
                  </a:lnTo>
                  <a:close/>
                </a:path>
              </a:pathLst>
            </a:custGeom>
            <a:solidFill>
              <a:srgbClr val="10B8B3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C5907CCF-27C9-94C5-7B44-6D534D37E52B}"/>
                </a:ext>
              </a:extLst>
            </p:cNvPr>
            <p:cNvSpPr/>
            <p:nvPr/>
          </p:nvSpPr>
          <p:spPr bwMode="auto">
            <a:xfrm>
              <a:off x="8464110" y="3160203"/>
              <a:ext cx="291521" cy="340107"/>
            </a:xfrm>
            <a:custGeom>
              <a:avLst/>
              <a:gdLst>
                <a:gd name="T0" fmla="*/ 394 w 394"/>
                <a:gd name="T1" fmla="*/ 76 h 458"/>
                <a:gd name="T2" fmla="*/ 198 w 394"/>
                <a:gd name="T3" fmla="*/ 458 h 458"/>
                <a:gd name="T4" fmla="*/ 0 w 394"/>
                <a:gd name="T5" fmla="*/ 314 h 458"/>
                <a:gd name="T6" fmla="*/ 160 w 394"/>
                <a:gd name="T7" fmla="*/ 0 h 458"/>
                <a:gd name="T8" fmla="*/ 394 w 394"/>
                <a:gd name="T9" fmla="*/ 76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458">
                  <a:moveTo>
                    <a:pt x="394" y="76"/>
                  </a:moveTo>
                  <a:cubicBezTo>
                    <a:pt x="348" y="214"/>
                    <a:pt x="281" y="343"/>
                    <a:pt x="198" y="458"/>
                  </a:cubicBezTo>
                  <a:lnTo>
                    <a:pt x="0" y="314"/>
                  </a:lnTo>
                  <a:cubicBezTo>
                    <a:pt x="68" y="219"/>
                    <a:pt x="122" y="114"/>
                    <a:pt x="160" y="0"/>
                  </a:cubicBezTo>
                  <a:lnTo>
                    <a:pt x="394" y="76"/>
                  </a:lnTo>
                  <a:close/>
                </a:path>
              </a:pathLst>
            </a:custGeom>
            <a:solidFill>
              <a:srgbClr val="10B8B3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6C55EA6A-B401-1586-66B5-2AFBA8024806}"/>
                </a:ext>
              </a:extLst>
            </p:cNvPr>
            <p:cNvSpPr/>
            <p:nvPr/>
          </p:nvSpPr>
          <p:spPr bwMode="auto">
            <a:xfrm>
              <a:off x="8587446" y="2888615"/>
              <a:ext cx="223001" cy="313946"/>
            </a:xfrm>
            <a:custGeom>
              <a:avLst/>
              <a:gdLst>
                <a:gd name="T0" fmla="*/ 300 w 300"/>
                <a:gd name="T1" fmla="*/ 0 h 424"/>
                <a:gd name="T2" fmla="*/ 233 w 300"/>
                <a:gd name="T3" fmla="*/ 424 h 424"/>
                <a:gd name="T4" fmla="*/ 0 w 300"/>
                <a:gd name="T5" fmla="*/ 348 h 424"/>
                <a:gd name="T6" fmla="*/ 54 w 300"/>
                <a:gd name="T7" fmla="*/ 0 h 424"/>
                <a:gd name="T8" fmla="*/ 300 w 300"/>
                <a:gd name="T9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424">
                  <a:moveTo>
                    <a:pt x="300" y="0"/>
                  </a:moveTo>
                  <a:cubicBezTo>
                    <a:pt x="299" y="148"/>
                    <a:pt x="275" y="290"/>
                    <a:pt x="233" y="424"/>
                  </a:cubicBezTo>
                  <a:lnTo>
                    <a:pt x="0" y="348"/>
                  </a:lnTo>
                  <a:cubicBezTo>
                    <a:pt x="34" y="238"/>
                    <a:pt x="53" y="121"/>
                    <a:pt x="54" y="0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10B8B3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CA89FCD-3012-2B5E-E8DC-19C49977D4BC}"/>
                </a:ext>
              </a:extLst>
            </p:cNvPr>
            <p:cNvSpPr/>
            <p:nvPr/>
          </p:nvSpPr>
          <p:spPr bwMode="auto">
            <a:xfrm>
              <a:off x="8587446" y="2558473"/>
              <a:ext cx="223001" cy="315191"/>
            </a:xfrm>
            <a:custGeom>
              <a:avLst/>
              <a:gdLst>
                <a:gd name="T0" fmla="*/ 233 w 300"/>
                <a:gd name="T1" fmla="*/ 0 h 424"/>
                <a:gd name="T2" fmla="*/ 300 w 300"/>
                <a:gd name="T3" fmla="*/ 424 h 424"/>
                <a:gd name="T4" fmla="*/ 54 w 300"/>
                <a:gd name="T5" fmla="*/ 424 h 424"/>
                <a:gd name="T6" fmla="*/ 0 w 300"/>
                <a:gd name="T7" fmla="*/ 75 h 424"/>
                <a:gd name="T8" fmla="*/ 233 w 300"/>
                <a:gd name="T9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424">
                  <a:moveTo>
                    <a:pt x="233" y="0"/>
                  </a:moveTo>
                  <a:cubicBezTo>
                    <a:pt x="275" y="134"/>
                    <a:pt x="299" y="276"/>
                    <a:pt x="300" y="424"/>
                  </a:cubicBezTo>
                  <a:lnTo>
                    <a:pt x="54" y="424"/>
                  </a:lnTo>
                  <a:cubicBezTo>
                    <a:pt x="53" y="302"/>
                    <a:pt x="34" y="185"/>
                    <a:pt x="0" y="75"/>
                  </a:cubicBezTo>
                  <a:lnTo>
                    <a:pt x="233" y="0"/>
                  </a:lnTo>
                  <a:close/>
                </a:path>
              </a:pathLst>
            </a:custGeom>
            <a:solidFill>
              <a:srgbClr val="10B8B3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A8814072-B348-16B1-6EB2-1815A147A8C0}"/>
                </a:ext>
              </a:extLst>
            </p:cNvPr>
            <p:cNvSpPr/>
            <p:nvPr/>
          </p:nvSpPr>
          <p:spPr bwMode="auto">
            <a:xfrm>
              <a:off x="8464110" y="2260724"/>
              <a:ext cx="291521" cy="338862"/>
            </a:xfrm>
            <a:custGeom>
              <a:avLst/>
              <a:gdLst>
                <a:gd name="T0" fmla="*/ 198 w 393"/>
                <a:gd name="T1" fmla="*/ 0 h 458"/>
                <a:gd name="T2" fmla="*/ 393 w 393"/>
                <a:gd name="T3" fmla="*/ 382 h 458"/>
                <a:gd name="T4" fmla="*/ 160 w 393"/>
                <a:gd name="T5" fmla="*/ 458 h 458"/>
                <a:gd name="T6" fmla="*/ 0 w 393"/>
                <a:gd name="T7" fmla="*/ 144 h 458"/>
                <a:gd name="T8" fmla="*/ 198 w 393"/>
                <a:gd name="T9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" h="458">
                  <a:moveTo>
                    <a:pt x="198" y="0"/>
                  </a:moveTo>
                  <a:cubicBezTo>
                    <a:pt x="281" y="116"/>
                    <a:pt x="348" y="244"/>
                    <a:pt x="393" y="382"/>
                  </a:cubicBezTo>
                  <a:lnTo>
                    <a:pt x="160" y="458"/>
                  </a:lnTo>
                  <a:cubicBezTo>
                    <a:pt x="122" y="345"/>
                    <a:pt x="68" y="239"/>
                    <a:pt x="0" y="144"/>
                  </a:cubicBezTo>
                  <a:lnTo>
                    <a:pt x="198" y="0"/>
                  </a:lnTo>
                  <a:close/>
                </a:path>
              </a:pathLst>
            </a:custGeom>
            <a:solidFill>
              <a:srgbClr val="10B8B3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B4CA5BFA-D1AC-1557-7E97-6106EC6E1D7B}"/>
                </a:ext>
              </a:extLst>
            </p:cNvPr>
            <p:cNvSpPr/>
            <p:nvPr/>
          </p:nvSpPr>
          <p:spPr bwMode="auto">
            <a:xfrm>
              <a:off x="8269762" y="2022772"/>
              <a:ext cx="332633" cy="332633"/>
            </a:xfrm>
            <a:custGeom>
              <a:avLst/>
              <a:gdLst>
                <a:gd name="T0" fmla="*/ 144 w 447"/>
                <a:gd name="T1" fmla="*/ 0 h 448"/>
                <a:gd name="T2" fmla="*/ 447 w 447"/>
                <a:gd name="T3" fmla="*/ 304 h 448"/>
                <a:gd name="T4" fmla="*/ 249 w 447"/>
                <a:gd name="T5" fmla="*/ 448 h 448"/>
                <a:gd name="T6" fmla="*/ 0 w 447"/>
                <a:gd name="T7" fmla="*/ 199 h 448"/>
                <a:gd name="T8" fmla="*/ 144 w 447"/>
                <a:gd name="T9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448">
                  <a:moveTo>
                    <a:pt x="144" y="0"/>
                  </a:moveTo>
                  <a:cubicBezTo>
                    <a:pt x="260" y="86"/>
                    <a:pt x="362" y="188"/>
                    <a:pt x="447" y="304"/>
                  </a:cubicBezTo>
                  <a:lnTo>
                    <a:pt x="249" y="448"/>
                  </a:lnTo>
                  <a:cubicBezTo>
                    <a:pt x="179" y="353"/>
                    <a:pt x="95" y="269"/>
                    <a:pt x="0" y="199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10B8B3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CCF2634B-51DB-6531-00AC-BE348A9001C8}"/>
                </a:ext>
              </a:extLst>
            </p:cNvPr>
            <p:cNvSpPr/>
            <p:nvPr/>
          </p:nvSpPr>
          <p:spPr bwMode="auto">
            <a:xfrm>
              <a:off x="8025582" y="1869537"/>
              <a:ext cx="338862" cy="291521"/>
            </a:xfrm>
            <a:custGeom>
              <a:avLst/>
              <a:gdLst>
                <a:gd name="T0" fmla="*/ 75 w 458"/>
                <a:gd name="T1" fmla="*/ 0 h 394"/>
                <a:gd name="T2" fmla="*/ 458 w 458"/>
                <a:gd name="T3" fmla="*/ 195 h 394"/>
                <a:gd name="T4" fmla="*/ 313 w 458"/>
                <a:gd name="T5" fmla="*/ 394 h 394"/>
                <a:gd name="T6" fmla="*/ 0 w 458"/>
                <a:gd name="T7" fmla="*/ 233 h 394"/>
                <a:gd name="T8" fmla="*/ 75 w 458"/>
                <a:gd name="T9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" h="394">
                  <a:moveTo>
                    <a:pt x="75" y="0"/>
                  </a:moveTo>
                  <a:cubicBezTo>
                    <a:pt x="213" y="46"/>
                    <a:pt x="342" y="112"/>
                    <a:pt x="458" y="195"/>
                  </a:cubicBezTo>
                  <a:lnTo>
                    <a:pt x="313" y="394"/>
                  </a:lnTo>
                  <a:cubicBezTo>
                    <a:pt x="218" y="326"/>
                    <a:pt x="113" y="271"/>
                    <a:pt x="0" y="233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10B8B3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A2B2DFB2-35AA-B7F0-8F1E-74AB9F4E96F9}"/>
                </a:ext>
              </a:extLst>
            </p:cNvPr>
            <p:cNvSpPr/>
            <p:nvPr/>
          </p:nvSpPr>
          <p:spPr bwMode="auto">
            <a:xfrm>
              <a:off x="7751503" y="1814721"/>
              <a:ext cx="315191" cy="223001"/>
            </a:xfrm>
            <a:custGeom>
              <a:avLst/>
              <a:gdLst>
                <a:gd name="T0" fmla="*/ 0 w 424"/>
                <a:gd name="T1" fmla="*/ 0 h 300"/>
                <a:gd name="T2" fmla="*/ 424 w 424"/>
                <a:gd name="T3" fmla="*/ 67 h 300"/>
                <a:gd name="T4" fmla="*/ 348 w 424"/>
                <a:gd name="T5" fmla="*/ 300 h 300"/>
                <a:gd name="T6" fmla="*/ 0 w 424"/>
                <a:gd name="T7" fmla="*/ 245 h 300"/>
                <a:gd name="T8" fmla="*/ 0 w 424"/>
                <a:gd name="T9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300">
                  <a:moveTo>
                    <a:pt x="0" y="0"/>
                  </a:moveTo>
                  <a:cubicBezTo>
                    <a:pt x="148" y="1"/>
                    <a:pt x="290" y="24"/>
                    <a:pt x="424" y="67"/>
                  </a:cubicBezTo>
                  <a:lnTo>
                    <a:pt x="348" y="300"/>
                  </a:lnTo>
                  <a:cubicBezTo>
                    <a:pt x="238" y="265"/>
                    <a:pt x="121" y="246"/>
                    <a:pt x="0" y="2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0B8B3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31" name="文本框 67">
              <a:extLst>
                <a:ext uri="{FF2B5EF4-FFF2-40B4-BE49-F238E27FC236}">
                  <a16:creationId xmlns:a16="http://schemas.microsoft.com/office/drawing/2014/main" id="{B3DD404B-3D4F-407C-E9EA-5438C8A48E3B}"/>
                </a:ext>
              </a:extLst>
            </p:cNvPr>
            <p:cNvSpPr txBox="1"/>
            <p:nvPr/>
          </p:nvSpPr>
          <p:spPr>
            <a:xfrm>
              <a:off x="7009018" y="2473062"/>
              <a:ext cx="1537544" cy="709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rgbClr val="10B8B3"/>
                  </a:solidFill>
                  <a:latin typeface="Century Gothic" panose="020B0502020202020204" pitchFamily="34" charset="0"/>
                  <a:ea typeface="微软雅黑" panose="020B0503020204020204" pitchFamily="34" charset="-122"/>
                </a:rPr>
                <a:t>50%</a:t>
              </a:r>
              <a:endParaRPr lang="zh-CN" altLang="en-US" sz="4800" b="1" dirty="0">
                <a:solidFill>
                  <a:srgbClr val="10B8B3"/>
                </a:solidFill>
                <a:latin typeface="Century Gothic" panose="020B0502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文本框 72">
            <a:extLst>
              <a:ext uri="{FF2B5EF4-FFF2-40B4-BE49-F238E27FC236}">
                <a16:creationId xmlns:a16="http://schemas.microsoft.com/office/drawing/2014/main" id="{1FDB55D6-A128-30A7-2867-A8F3553EEDAD}"/>
              </a:ext>
            </a:extLst>
          </p:cNvPr>
          <p:cNvSpPr txBox="1"/>
          <p:nvPr/>
        </p:nvSpPr>
        <p:spPr>
          <a:xfrm>
            <a:off x="4161420" y="4443851"/>
            <a:ext cx="3869160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Almost half of the Users will Continue to Work From Home, after the COVID-19 Pandemic</a:t>
            </a:r>
            <a:endParaRPr lang="zh-CN" altLang="en-US" sz="1600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1">
            <a:extLst>
              <a:ext uri="{FF2B5EF4-FFF2-40B4-BE49-F238E27FC236}">
                <a16:creationId xmlns:a16="http://schemas.microsoft.com/office/drawing/2014/main" id="{5FC2F9D8-DE22-60FE-5F58-4F28B447EDF8}"/>
              </a:ext>
            </a:extLst>
          </p:cNvPr>
          <p:cNvSpPr txBox="1"/>
          <p:nvPr/>
        </p:nvSpPr>
        <p:spPr>
          <a:xfrm>
            <a:off x="5024150" y="5481303"/>
            <a:ext cx="2881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i="1" dirty="0">
                <a:solidFill>
                  <a:srgbClr val="E85037"/>
                </a:solidFill>
                <a:latin typeface="Century Gothic" panose="020B0502020202020204" pitchFamily="34" charset="0"/>
              </a:rPr>
              <a:t>-- Gartner</a:t>
            </a:r>
            <a:endParaRPr lang="zh-CN" altLang="en-US" sz="1400" i="1" dirty="0">
              <a:solidFill>
                <a:srgbClr val="E85037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2" descr="笔记本电脑平板电脑和手机图片-灰色背景下的智能笔记本电脑平板电脑和手机素材-高清图片-摄影照片-寻图免费打包下载">
            <a:extLst>
              <a:ext uri="{FF2B5EF4-FFF2-40B4-BE49-F238E27FC236}">
                <a16:creationId xmlns:a16="http://schemas.microsoft.com/office/drawing/2014/main" id="{F36BEEBD-879E-84E4-1599-5D1AA5A2E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11" y="1920791"/>
            <a:ext cx="3224567" cy="2345872"/>
          </a:xfrm>
          <a:prstGeom prst="rect">
            <a:avLst/>
          </a:prstGeom>
          <a:noFill/>
          <a:ln w="28575">
            <a:solidFill>
              <a:srgbClr val="E85037"/>
            </a:solidFill>
          </a:ln>
          <a:effectLst>
            <a:reflection blurRad="6350" stA="40000" endPos="2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本框 4">
            <a:extLst>
              <a:ext uri="{FF2B5EF4-FFF2-40B4-BE49-F238E27FC236}">
                <a16:creationId xmlns:a16="http://schemas.microsoft.com/office/drawing/2014/main" id="{F10D60C6-2C37-2633-1DBB-92CC0E27AE9C}"/>
              </a:ext>
            </a:extLst>
          </p:cNvPr>
          <p:cNvSpPr txBox="1"/>
          <p:nvPr/>
        </p:nvSpPr>
        <p:spPr>
          <a:xfrm>
            <a:off x="748089" y="4443851"/>
            <a:ext cx="3224567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Difficulty in Keeping Data Consistent in different type of End User Devices</a:t>
            </a:r>
            <a:endParaRPr lang="zh-CN" altLang="en-US" sz="1600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6" name="Picture 4" descr="What To Look For When Choosing Your Ideal Business Partners | Opstart">
            <a:extLst>
              <a:ext uri="{FF2B5EF4-FFF2-40B4-BE49-F238E27FC236}">
                <a16:creationId xmlns:a16="http://schemas.microsoft.com/office/drawing/2014/main" id="{5AABF860-5485-4966-1250-6BEC00DEC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0"/>
          <a:stretch/>
        </p:blipFill>
        <p:spPr bwMode="auto">
          <a:xfrm>
            <a:off x="8184122" y="1920337"/>
            <a:ext cx="3224567" cy="2352596"/>
          </a:xfrm>
          <a:prstGeom prst="rect">
            <a:avLst/>
          </a:prstGeom>
          <a:noFill/>
          <a:ln w="28575">
            <a:solidFill>
              <a:srgbClr val="10B8B3"/>
            </a:solidFill>
          </a:ln>
          <a:effectLst>
            <a:reflection blurRad="6350" stA="40000" endPos="2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本框 6">
            <a:extLst>
              <a:ext uri="{FF2B5EF4-FFF2-40B4-BE49-F238E27FC236}">
                <a16:creationId xmlns:a16="http://schemas.microsoft.com/office/drawing/2014/main" id="{ED9F1C00-74FF-B71E-4116-86B81AA62706}"/>
              </a:ext>
            </a:extLst>
          </p:cNvPr>
          <p:cNvSpPr txBox="1"/>
          <p:nvPr/>
        </p:nvSpPr>
        <p:spPr>
          <a:xfrm>
            <a:off x="8110333" y="4443851"/>
            <a:ext cx="3372144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Increasing Partners and Outsourcing, making </a:t>
            </a:r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temporary and secure access difficult</a:t>
            </a:r>
            <a:endParaRPr lang="zh-CN" altLang="en-US" sz="1600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83E3A9B-D77B-1765-D72C-9991CFAB0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3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0451273-5404-B3D7-6DD6-80325692A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71D86E5-4B29-B57D-9188-64453D5D4B51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Inefficient IT Operations &amp; Management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762472A9-0935-093C-0C07-896C2E358702}"/>
              </a:ext>
            </a:extLst>
          </p:cNvPr>
          <p:cNvCxnSpPr>
            <a:cxnSpLocks/>
          </p:cNvCxnSpPr>
          <p:nvPr/>
        </p:nvCxnSpPr>
        <p:spPr>
          <a:xfrm>
            <a:off x="363892" y="809532"/>
            <a:ext cx="5907326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F889508-20BE-8D40-954A-243A91A3CD2C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C50CB160-9C87-BED0-90D9-869A38B47EEE}"/>
              </a:ext>
            </a:extLst>
          </p:cNvPr>
          <p:cNvSpPr/>
          <p:nvPr/>
        </p:nvSpPr>
        <p:spPr>
          <a:xfrm>
            <a:off x="1102728" y="2514957"/>
            <a:ext cx="2329110" cy="1534636"/>
          </a:xfrm>
          <a:prstGeom prst="roundRect">
            <a:avLst>
              <a:gd name="adj" fmla="val 10163"/>
            </a:avLst>
          </a:prstGeom>
          <a:solidFill>
            <a:srgbClr val="10B8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altLang="zh-CN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altLang="zh-CN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altLang="zh-CN" b="1">
                <a:solidFill>
                  <a:schemeClr val="bg1"/>
                </a:solidFill>
                <a:latin typeface="Century Gothic" panose="020B0502020202020204" pitchFamily="34" charset="0"/>
              </a:rPr>
              <a:t>Entry</a:t>
            </a:r>
            <a:endParaRPr lang="zh-CN" altLang="en-US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Isosceles Triangle 8">
            <a:extLst>
              <a:ext uri="{FF2B5EF4-FFF2-40B4-BE49-F238E27FC236}">
                <a16:creationId xmlns:a16="http://schemas.microsoft.com/office/drawing/2014/main" id="{06C2B52D-41E9-E6A2-E606-050F27136715}"/>
              </a:ext>
            </a:extLst>
          </p:cNvPr>
          <p:cNvSpPr/>
          <p:nvPr/>
        </p:nvSpPr>
        <p:spPr>
          <a:xfrm rot="10800000">
            <a:off x="2050506" y="4012285"/>
            <a:ext cx="433556" cy="247242"/>
          </a:xfrm>
          <a:prstGeom prst="triangle">
            <a:avLst/>
          </a:prstGeom>
          <a:solidFill>
            <a:srgbClr val="10B8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637FEE13-F204-332D-3220-BB6B3FD66415}"/>
              </a:ext>
            </a:extLst>
          </p:cNvPr>
          <p:cNvSpPr/>
          <p:nvPr/>
        </p:nvSpPr>
        <p:spPr>
          <a:xfrm>
            <a:off x="3661761" y="2514957"/>
            <a:ext cx="2329110" cy="1534636"/>
          </a:xfrm>
          <a:prstGeom prst="roundRect">
            <a:avLst>
              <a:gd name="adj" fmla="val 10163"/>
            </a:avLst>
          </a:prstGeom>
          <a:solidFill>
            <a:srgbClr val="91D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altLang="zh-CN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altLang="zh-CN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altLang="zh-CN" b="1">
                <a:solidFill>
                  <a:schemeClr val="bg1"/>
                </a:solidFill>
                <a:latin typeface="Century Gothic" panose="020B0502020202020204" pitchFamily="34" charset="0"/>
              </a:rPr>
              <a:t>Management</a:t>
            </a:r>
            <a:endParaRPr lang="zh-CN" altLang="en-US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Isosceles Triangle 17">
            <a:extLst>
              <a:ext uri="{FF2B5EF4-FFF2-40B4-BE49-F238E27FC236}">
                <a16:creationId xmlns:a16="http://schemas.microsoft.com/office/drawing/2014/main" id="{849437AD-9D7C-1545-B061-4F1187F8F486}"/>
              </a:ext>
            </a:extLst>
          </p:cNvPr>
          <p:cNvSpPr/>
          <p:nvPr/>
        </p:nvSpPr>
        <p:spPr>
          <a:xfrm rot="10800000">
            <a:off x="4609539" y="4012285"/>
            <a:ext cx="433556" cy="247242"/>
          </a:xfrm>
          <a:prstGeom prst="triangle">
            <a:avLst/>
          </a:prstGeom>
          <a:solidFill>
            <a:srgbClr val="91D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3D498DB7-0FCD-446D-13C4-CFB6645C2A49}"/>
              </a:ext>
            </a:extLst>
          </p:cNvPr>
          <p:cNvSpPr/>
          <p:nvPr/>
        </p:nvSpPr>
        <p:spPr>
          <a:xfrm>
            <a:off x="6220794" y="2514957"/>
            <a:ext cx="2329110" cy="1534636"/>
          </a:xfrm>
          <a:prstGeom prst="roundRect">
            <a:avLst>
              <a:gd name="adj" fmla="val 10163"/>
            </a:avLst>
          </a:prstGeom>
          <a:solidFill>
            <a:srgbClr val="33B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altLang="zh-CN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altLang="zh-CN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altLang="zh-CN" b="1">
                <a:solidFill>
                  <a:schemeClr val="bg1"/>
                </a:solidFill>
                <a:latin typeface="Century Gothic" panose="020B0502020202020204" pitchFamily="34" charset="0"/>
              </a:rPr>
              <a:t>Maintenance</a:t>
            </a:r>
            <a:endParaRPr lang="zh-CN" altLang="en-US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Isosceles Triangle 25">
            <a:extLst>
              <a:ext uri="{FF2B5EF4-FFF2-40B4-BE49-F238E27FC236}">
                <a16:creationId xmlns:a16="http://schemas.microsoft.com/office/drawing/2014/main" id="{B15CE15E-0A65-35BA-AC68-0CCA68EECFF3}"/>
              </a:ext>
            </a:extLst>
          </p:cNvPr>
          <p:cNvSpPr/>
          <p:nvPr/>
        </p:nvSpPr>
        <p:spPr>
          <a:xfrm rot="10800000">
            <a:off x="7168572" y="4012285"/>
            <a:ext cx="433556" cy="247242"/>
          </a:xfrm>
          <a:prstGeom prst="triangle">
            <a:avLst/>
          </a:prstGeom>
          <a:solidFill>
            <a:srgbClr val="33B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39" name="Rounded Rectangle 32">
            <a:extLst>
              <a:ext uri="{FF2B5EF4-FFF2-40B4-BE49-F238E27FC236}">
                <a16:creationId xmlns:a16="http://schemas.microsoft.com/office/drawing/2014/main" id="{4983FFE8-BC60-C97D-9C83-B11A2198CC9F}"/>
              </a:ext>
            </a:extLst>
          </p:cNvPr>
          <p:cNvSpPr/>
          <p:nvPr/>
        </p:nvSpPr>
        <p:spPr>
          <a:xfrm>
            <a:off x="8779826" y="2514957"/>
            <a:ext cx="2329110" cy="1534636"/>
          </a:xfrm>
          <a:prstGeom prst="roundRect">
            <a:avLst>
              <a:gd name="adj" fmla="val 10163"/>
            </a:avLst>
          </a:prstGeom>
          <a:solidFill>
            <a:srgbClr val="E85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altLang="zh-CN" b="1" dirty="0">
              <a:solidFill>
                <a:schemeClr val="bg1"/>
              </a:solidFill>
              <a:latin typeface="Century Gothic"/>
              <a:ea typeface="等线"/>
            </a:endParaRPr>
          </a:p>
          <a:p>
            <a:pPr algn="ctr"/>
            <a:endParaRPr lang="en-US" altLang="zh-CN" b="1" dirty="0">
              <a:solidFill>
                <a:schemeClr val="bg1"/>
              </a:solidFill>
              <a:latin typeface="Century Gothic"/>
              <a:ea typeface="等线"/>
            </a:endParaRPr>
          </a:p>
          <a:p>
            <a:pPr algn="ctr"/>
            <a:endParaRPr lang="en-US" altLang="zh-CN" b="1" dirty="0">
              <a:solidFill>
                <a:schemeClr val="bg1"/>
              </a:solidFill>
              <a:latin typeface="Century Gothic"/>
              <a:ea typeface="等线"/>
            </a:endParaRP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Century Gothic"/>
                <a:ea typeface="等线"/>
              </a:rPr>
              <a:t>Decommission</a:t>
            </a:r>
            <a:endParaRPr lang="zh-CN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Isosceles Triangle 33">
            <a:extLst>
              <a:ext uri="{FF2B5EF4-FFF2-40B4-BE49-F238E27FC236}">
                <a16:creationId xmlns:a16="http://schemas.microsoft.com/office/drawing/2014/main" id="{9B61E61A-8BAB-83C6-C0B1-3C28DCBA4402}"/>
              </a:ext>
            </a:extLst>
          </p:cNvPr>
          <p:cNvSpPr/>
          <p:nvPr/>
        </p:nvSpPr>
        <p:spPr>
          <a:xfrm rot="10800000">
            <a:off x="9727604" y="4012285"/>
            <a:ext cx="433556" cy="247242"/>
          </a:xfrm>
          <a:prstGeom prst="triangle">
            <a:avLst/>
          </a:prstGeom>
          <a:solidFill>
            <a:srgbClr val="E85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41" name="Rounded Rectangle 3">
            <a:extLst>
              <a:ext uri="{FF2B5EF4-FFF2-40B4-BE49-F238E27FC236}">
                <a16:creationId xmlns:a16="http://schemas.microsoft.com/office/drawing/2014/main" id="{6812C659-29C7-B40C-DBF5-2A25177F0AEF}"/>
              </a:ext>
            </a:extLst>
          </p:cNvPr>
          <p:cNvSpPr/>
          <p:nvPr/>
        </p:nvSpPr>
        <p:spPr>
          <a:xfrm>
            <a:off x="1102728" y="4473389"/>
            <a:ext cx="10006208" cy="113211"/>
          </a:xfrm>
          <a:prstGeom prst="roundRect">
            <a:avLst>
              <a:gd name="adj" fmla="val 50000"/>
            </a:avLst>
          </a:prstGeom>
          <a:solidFill>
            <a:srgbClr val="F5F5F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6">
            <a:extLst>
              <a:ext uri="{FF2B5EF4-FFF2-40B4-BE49-F238E27FC236}">
                <a16:creationId xmlns:a16="http://schemas.microsoft.com/office/drawing/2014/main" id="{C885078E-4587-7786-A705-A409C3E3C7F5}"/>
              </a:ext>
            </a:extLst>
          </p:cNvPr>
          <p:cNvGrpSpPr/>
          <p:nvPr/>
        </p:nvGrpSpPr>
        <p:grpSpPr>
          <a:xfrm>
            <a:off x="2123686" y="4405747"/>
            <a:ext cx="286040" cy="286040"/>
            <a:chOff x="2996418" y="1828800"/>
            <a:chExt cx="717453" cy="717453"/>
          </a:xfrm>
        </p:grpSpPr>
        <p:sp>
          <p:nvSpPr>
            <p:cNvPr id="43" name="Oval 4">
              <a:extLst>
                <a:ext uri="{FF2B5EF4-FFF2-40B4-BE49-F238E27FC236}">
                  <a16:creationId xmlns:a16="http://schemas.microsoft.com/office/drawing/2014/main" id="{8EE978E5-EA37-E0B4-35AA-CF50E056D507}"/>
                </a:ext>
              </a:extLst>
            </p:cNvPr>
            <p:cNvSpPr/>
            <p:nvPr/>
          </p:nvSpPr>
          <p:spPr>
            <a:xfrm>
              <a:off x="2996418" y="1828800"/>
              <a:ext cx="717453" cy="71745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5">
              <a:extLst>
                <a:ext uri="{FF2B5EF4-FFF2-40B4-BE49-F238E27FC236}">
                  <a16:creationId xmlns:a16="http://schemas.microsoft.com/office/drawing/2014/main" id="{4CC82FCA-189F-E034-1A0A-95DD64628F00}"/>
                </a:ext>
              </a:extLst>
            </p:cNvPr>
            <p:cNvSpPr/>
            <p:nvPr/>
          </p:nvSpPr>
          <p:spPr>
            <a:xfrm>
              <a:off x="3142370" y="1974752"/>
              <a:ext cx="425548" cy="425548"/>
            </a:xfrm>
            <a:prstGeom prst="ellipse">
              <a:avLst/>
            </a:prstGeom>
            <a:solidFill>
              <a:srgbClr val="10B8B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" name="Group 13">
            <a:extLst>
              <a:ext uri="{FF2B5EF4-FFF2-40B4-BE49-F238E27FC236}">
                <a16:creationId xmlns:a16="http://schemas.microsoft.com/office/drawing/2014/main" id="{84F94771-4616-4E21-C1DF-C93B9248711E}"/>
              </a:ext>
            </a:extLst>
          </p:cNvPr>
          <p:cNvGrpSpPr/>
          <p:nvPr/>
        </p:nvGrpSpPr>
        <p:grpSpPr>
          <a:xfrm>
            <a:off x="4676549" y="4405747"/>
            <a:ext cx="286040" cy="286040"/>
            <a:chOff x="2996418" y="1828800"/>
            <a:chExt cx="717453" cy="717453"/>
          </a:xfrm>
        </p:grpSpPr>
        <p:sp>
          <p:nvSpPr>
            <p:cNvPr id="46" name="Oval 18">
              <a:extLst>
                <a:ext uri="{FF2B5EF4-FFF2-40B4-BE49-F238E27FC236}">
                  <a16:creationId xmlns:a16="http://schemas.microsoft.com/office/drawing/2014/main" id="{FBA0A461-0501-1D91-BAC8-1B1BEFD08FF2}"/>
                </a:ext>
              </a:extLst>
            </p:cNvPr>
            <p:cNvSpPr/>
            <p:nvPr/>
          </p:nvSpPr>
          <p:spPr>
            <a:xfrm>
              <a:off x="2996418" y="1828800"/>
              <a:ext cx="717453" cy="717453"/>
            </a:xfrm>
            <a:prstGeom prst="ellipse">
              <a:avLst/>
            </a:prstGeom>
            <a:solidFill>
              <a:srgbClr val="91D2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19">
              <a:extLst>
                <a:ext uri="{FF2B5EF4-FFF2-40B4-BE49-F238E27FC236}">
                  <a16:creationId xmlns:a16="http://schemas.microsoft.com/office/drawing/2014/main" id="{21906862-EDBC-0636-82D7-9A44732FD9FE}"/>
                </a:ext>
              </a:extLst>
            </p:cNvPr>
            <p:cNvSpPr/>
            <p:nvPr/>
          </p:nvSpPr>
          <p:spPr>
            <a:xfrm>
              <a:off x="3142370" y="1974752"/>
              <a:ext cx="425548" cy="425548"/>
            </a:xfrm>
            <a:prstGeom prst="ellipse">
              <a:avLst/>
            </a:prstGeom>
            <a:solidFill>
              <a:srgbClr val="F2F2F2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21">
            <a:extLst>
              <a:ext uri="{FF2B5EF4-FFF2-40B4-BE49-F238E27FC236}">
                <a16:creationId xmlns:a16="http://schemas.microsoft.com/office/drawing/2014/main" id="{F98ECFB4-0B32-5B79-F17D-FF2DB4BEC123}"/>
              </a:ext>
            </a:extLst>
          </p:cNvPr>
          <p:cNvGrpSpPr/>
          <p:nvPr/>
        </p:nvGrpSpPr>
        <p:grpSpPr>
          <a:xfrm>
            <a:off x="7229412" y="4405747"/>
            <a:ext cx="286040" cy="286040"/>
            <a:chOff x="2996418" y="1828800"/>
            <a:chExt cx="717453" cy="717453"/>
          </a:xfrm>
        </p:grpSpPr>
        <p:sp>
          <p:nvSpPr>
            <p:cNvPr id="49" name="Oval 26">
              <a:extLst>
                <a:ext uri="{FF2B5EF4-FFF2-40B4-BE49-F238E27FC236}">
                  <a16:creationId xmlns:a16="http://schemas.microsoft.com/office/drawing/2014/main" id="{37F0F211-7E15-80CD-78DB-A6006BC13861}"/>
                </a:ext>
              </a:extLst>
            </p:cNvPr>
            <p:cNvSpPr/>
            <p:nvPr/>
          </p:nvSpPr>
          <p:spPr>
            <a:xfrm>
              <a:off x="2996418" y="1828800"/>
              <a:ext cx="717453" cy="717453"/>
            </a:xfrm>
            <a:prstGeom prst="ellipse">
              <a:avLst/>
            </a:prstGeom>
            <a:solidFill>
              <a:srgbClr val="33B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27">
              <a:extLst>
                <a:ext uri="{FF2B5EF4-FFF2-40B4-BE49-F238E27FC236}">
                  <a16:creationId xmlns:a16="http://schemas.microsoft.com/office/drawing/2014/main" id="{2635DCA6-2138-9349-4204-47B34149BD9C}"/>
                </a:ext>
              </a:extLst>
            </p:cNvPr>
            <p:cNvSpPr/>
            <p:nvPr/>
          </p:nvSpPr>
          <p:spPr>
            <a:xfrm>
              <a:off x="3142370" y="1974752"/>
              <a:ext cx="425548" cy="425548"/>
            </a:xfrm>
            <a:prstGeom prst="ellipse">
              <a:avLst/>
            </a:prstGeom>
            <a:solidFill>
              <a:srgbClr val="F2F2F2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29">
            <a:extLst>
              <a:ext uri="{FF2B5EF4-FFF2-40B4-BE49-F238E27FC236}">
                <a16:creationId xmlns:a16="http://schemas.microsoft.com/office/drawing/2014/main" id="{1744189C-A3F9-CB30-5F2A-1E65A8CB5AE6}"/>
              </a:ext>
            </a:extLst>
          </p:cNvPr>
          <p:cNvGrpSpPr/>
          <p:nvPr/>
        </p:nvGrpSpPr>
        <p:grpSpPr>
          <a:xfrm>
            <a:off x="9782274" y="4405747"/>
            <a:ext cx="286040" cy="286040"/>
            <a:chOff x="2996418" y="1828800"/>
            <a:chExt cx="717453" cy="717453"/>
          </a:xfrm>
        </p:grpSpPr>
        <p:sp>
          <p:nvSpPr>
            <p:cNvPr id="52" name="Oval 34">
              <a:extLst>
                <a:ext uri="{FF2B5EF4-FFF2-40B4-BE49-F238E27FC236}">
                  <a16:creationId xmlns:a16="http://schemas.microsoft.com/office/drawing/2014/main" id="{F032779E-A71E-2D96-2D4F-02371A895CB0}"/>
                </a:ext>
              </a:extLst>
            </p:cNvPr>
            <p:cNvSpPr/>
            <p:nvPr/>
          </p:nvSpPr>
          <p:spPr>
            <a:xfrm>
              <a:off x="2996418" y="1828800"/>
              <a:ext cx="717453" cy="717453"/>
            </a:xfrm>
            <a:prstGeom prst="ellipse">
              <a:avLst/>
            </a:prstGeom>
            <a:solidFill>
              <a:srgbClr val="E85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35">
              <a:extLst>
                <a:ext uri="{FF2B5EF4-FFF2-40B4-BE49-F238E27FC236}">
                  <a16:creationId xmlns:a16="http://schemas.microsoft.com/office/drawing/2014/main" id="{7469A919-1B60-FEAE-DD2C-17CBB564CAAE}"/>
                </a:ext>
              </a:extLst>
            </p:cNvPr>
            <p:cNvSpPr/>
            <p:nvPr/>
          </p:nvSpPr>
          <p:spPr>
            <a:xfrm>
              <a:off x="3142370" y="1974752"/>
              <a:ext cx="425548" cy="425548"/>
            </a:xfrm>
            <a:prstGeom prst="ellipse">
              <a:avLst/>
            </a:prstGeom>
            <a:solidFill>
              <a:srgbClr val="F2F2F2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文本框 46">
            <a:extLst>
              <a:ext uri="{FF2B5EF4-FFF2-40B4-BE49-F238E27FC236}">
                <a16:creationId xmlns:a16="http://schemas.microsoft.com/office/drawing/2014/main" id="{2E9F78BA-3A8E-D11A-4E6B-D3C0645831C7}"/>
              </a:ext>
            </a:extLst>
          </p:cNvPr>
          <p:cNvSpPr txBox="1"/>
          <p:nvPr/>
        </p:nvSpPr>
        <p:spPr>
          <a:xfrm>
            <a:off x="3864238" y="4775155"/>
            <a:ext cx="1910660" cy="65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>
                <a:solidFill>
                  <a:srgbClr val="91D24F"/>
                </a:solidFill>
                <a:latin typeface="Century Gothic" panose="020B0502020202020204" pitchFamily="34" charset="0"/>
              </a:rPr>
              <a:t>100 PCs per IT Engineer</a:t>
            </a:r>
            <a:endParaRPr lang="zh-CN" altLang="en-US" sz="1600" b="1">
              <a:solidFill>
                <a:srgbClr val="91D24F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文本框 47">
            <a:extLst>
              <a:ext uri="{FF2B5EF4-FFF2-40B4-BE49-F238E27FC236}">
                <a16:creationId xmlns:a16="http://schemas.microsoft.com/office/drawing/2014/main" id="{533F6BFD-29EC-8298-D2E3-F4EF48C10E2F}"/>
              </a:ext>
            </a:extLst>
          </p:cNvPr>
          <p:cNvSpPr txBox="1"/>
          <p:nvPr/>
        </p:nvSpPr>
        <p:spPr>
          <a:xfrm>
            <a:off x="1207722" y="4775155"/>
            <a:ext cx="2116429" cy="65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10B8B3"/>
                </a:solidFill>
                <a:latin typeface="Century Gothic" panose="020B0502020202020204" pitchFamily="34" charset="0"/>
              </a:rPr>
              <a:t>User waste 2 hours for IT ready</a:t>
            </a:r>
            <a:endParaRPr lang="zh-CN" altLang="en-US" sz="1600" b="1" dirty="0">
              <a:solidFill>
                <a:srgbClr val="10B8B3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文本框 48">
            <a:extLst>
              <a:ext uri="{FF2B5EF4-FFF2-40B4-BE49-F238E27FC236}">
                <a16:creationId xmlns:a16="http://schemas.microsoft.com/office/drawing/2014/main" id="{9B8F969C-805C-44C6-6639-C3E0A0744A71}"/>
              </a:ext>
            </a:extLst>
          </p:cNvPr>
          <p:cNvSpPr txBox="1"/>
          <p:nvPr/>
        </p:nvSpPr>
        <p:spPr>
          <a:xfrm>
            <a:off x="6271218" y="4775155"/>
            <a:ext cx="2228262" cy="949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33B2F9"/>
                </a:solidFill>
                <a:latin typeface="Century Gothic" panose="020B0502020202020204" pitchFamily="34" charset="0"/>
              </a:rPr>
              <a:t>Business Interrupted 4-8 hours per User every year </a:t>
            </a:r>
            <a:endParaRPr lang="zh-CN" altLang="en-US" sz="1600" b="1" dirty="0">
              <a:solidFill>
                <a:srgbClr val="33B2F9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文本框 49">
            <a:extLst>
              <a:ext uri="{FF2B5EF4-FFF2-40B4-BE49-F238E27FC236}">
                <a16:creationId xmlns:a16="http://schemas.microsoft.com/office/drawing/2014/main" id="{D2EDFB98-DC24-2E2B-EC61-37922317E42E}"/>
              </a:ext>
            </a:extLst>
          </p:cNvPr>
          <p:cNvSpPr txBox="1"/>
          <p:nvPr/>
        </p:nvSpPr>
        <p:spPr>
          <a:xfrm>
            <a:off x="9095889" y="4775155"/>
            <a:ext cx="1675742" cy="35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E85037"/>
                </a:solidFill>
                <a:latin typeface="Century Gothic" panose="020B0502020202020204" pitchFamily="34" charset="0"/>
              </a:rPr>
              <a:t>Idle Assets </a:t>
            </a:r>
            <a:endParaRPr lang="zh-CN" altLang="en-US" sz="1600" b="1" dirty="0">
              <a:solidFill>
                <a:srgbClr val="E85037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文本框 50">
            <a:extLst>
              <a:ext uri="{FF2B5EF4-FFF2-40B4-BE49-F238E27FC236}">
                <a16:creationId xmlns:a16="http://schemas.microsoft.com/office/drawing/2014/main" id="{9771ACF9-4DE6-B122-9798-717ECC8E43D2}"/>
              </a:ext>
            </a:extLst>
          </p:cNvPr>
          <p:cNvSpPr txBox="1"/>
          <p:nvPr/>
        </p:nvSpPr>
        <p:spPr>
          <a:xfrm>
            <a:off x="1008204" y="1334529"/>
            <a:ext cx="2538187" cy="10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10B8B3"/>
              </a:buClr>
              <a:buFont typeface="Courier New" panose="02070309020205020404" pitchFamily="49" charset="0"/>
              <a:buChar char="o"/>
            </a:pPr>
            <a:r>
              <a:rPr lang="en-US" altLang="zh-CN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Hardware PC</a:t>
            </a:r>
          </a:p>
          <a:p>
            <a:pPr marL="285750" indent="-285750">
              <a:lnSpc>
                <a:spcPct val="150000"/>
              </a:lnSpc>
              <a:buClr>
                <a:srgbClr val="10B8B3"/>
              </a:buClr>
              <a:buFont typeface="Courier New" panose="02070309020205020404" pitchFamily="49" charset="0"/>
              <a:buChar char="o"/>
            </a:pPr>
            <a:r>
              <a:rPr lang="en-US" altLang="zh-CN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Environment Initialization</a:t>
            </a:r>
            <a:endParaRPr lang="zh-CN" alt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文本框 51">
            <a:extLst>
              <a:ext uri="{FF2B5EF4-FFF2-40B4-BE49-F238E27FC236}">
                <a16:creationId xmlns:a16="http://schemas.microsoft.com/office/drawing/2014/main" id="{119D0B60-70C6-FF17-1BF8-DEFBE189EF27}"/>
              </a:ext>
            </a:extLst>
          </p:cNvPr>
          <p:cNvSpPr txBox="1"/>
          <p:nvPr/>
        </p:nvSpPr>
        <p:spPr>
          <a:xfrm>
            <a:off x="3545893" y="1334529"/>
            <a:ext cx="2641907" cy="10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91D24F"/>
              </a:buClr>
              <a:buFont typeface="Courier New" panose="02070309020205020404" pitchFamily="49" charset="0"/>
              <a:buChar char="o"/>
            </a:pPr>
            <a:r>
              <a:rPr lang="en-US" altLang="zh-CN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Policy &amp; Troubleshooting</a:t>
            </a:r>
          </a:p>
          <a:p>
            <a:pPr marL="285750" indent="-285750">
              <a:lnSpc>
                <a:spcPct val="150000"/>
              </a:lnSpc>
              <a:buClr>
                <a:srgbClr val="91D24F"/>
              </a:buClr>
              <a:buFont typeface="Courier New" panose="02070309020205020404" pitchFamily="49" charset="0"/>
              <a:buChar char="o"/>
            </a:pPr>
            <a:r>
              <a:rPr lang="en-US" altLang="zh-CN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Software Management &amp; Update</a:t>
            </a:r>
            <a:endParaRPr lang="zh-CN" alt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文本框 53">
            <a:extLst>
              <a:ext uri="{FF2B5EF4-FFF2-40B4-BE49-F238E27FC236}">
                <a16:creationId xmlns:a16="http://schemas.microsoft.com/office/drawing/2014/main" id="{2A06BB11-5107-93DB-1FC3-2DC32B9DB752}"/>
              </a:ext>
            </a:extLst>
          </p:cNvPr>
          <p:cNvSpPr txBox="1"/>
          <p:nvPr/>
        </p:nvSpPr>
        <p:spPr>
          <a:xfrm>
            <a:off x="8854686" y="1334529"/>
            <a:ext cx="2329110" cy="69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E85037"/>
              </a:buClr>
              <a:buFont typeface="Courier New" panose="02070309020205020404" pitchFamily="49" charset="0"/>
              <a:buChar char="o"/>
            </a:pPr>
            <a:r>
              <a:rPr lang="en-US" altLang="zh-CN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Data Protection </a:t>
            </a:r>
          </a:p>
          <a:p>
            <a:pPr marL="285750" indent="-285750">
              <a:lnSpc>
                <a:spcPct val="150000"/>
              </a:lnSpc>
              <a:buClr>
                <a:srgbClr val="E85037"/>
              </a:buClr>
              <a:buFont typeface="Courier New" panose="02070309020205020404" pitchFamily="49" charset="0"/>
              <a:buChar char="o"/>
            </a:pPr>
            <a:r>
              <a:rPr lang="en-US" altLang="zh-CN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Assets Recycle</a:t>
            </a:r>
            <a:endParaRPr lang="zh-CN" alt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文本框 55">
            <a:extLst>
              <a:ext uri="{FF2B5EF4-FFF2-40B4-BE49-F238E27FC236}">
                <a16:creationId xmlns:a16="http://schemas.microsoft.com/office/drawing/2014/main" id="{4FCBE856-C508-9383-19A3-88551AD34D0A}"/>
              </a:ext>
            </a:extLst>
          </p:cNvPr>
          <p:cNvSpPr txBox="1"/>
          <p:nvPr/>
        </p:nvSpPr>
        <p:spPr>
          <a:xfrm>
            <a:off x="6096000" y="1334529"/>
            <a:ext cx="2768082" cy="10208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33B2F9"/>
              </a:buClr>
              <a:buFont typeface="Courier New" panose="02070309020205020404" pitchFamily="49" charset="0"/>
              <a:buChar char="o"/>
            </a:pPr>
            <a:r>
              <a:rPr lang="en-US" altLang="zh-CN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Short Hardware Life Cycle </a:t>
            </a:r>
            <a:endParaRPr lang="zh-CN" altLang="en-US" dirty="0"/>
          </a:p>
          <a:p>
            <a:pPr marL="285750" indent="-285750">
              <a:lnSpc>
                <a:spcPct val="150000"/>
              </a:lnSpc>
              <a:buClr>
                <a:srgbClr val="33B2F9"/>
              </a:buClr>
              <a:buFont typeface="Courier New" panose="02070309020205020404" pitchFamily="49" charset="0"/>
              <a:buChar char="o"/>
            </a:pPr>
            <a:r>
              <a:rPr lang="en-US" altLang="zh-CN" sz="1400" dirty="0">
                <a:solidFill>
                  <a:schemeClr val="bg1"/>
                </a:solidFill>
                <a:latin typeface="Century Gothic"/>
                <a:ea typeface="等线"/>
              </a:rPr>
              <a:t>Long Cycle Hardware Replacement </a:t>
            </a:r>
            <a:endParaRPr lang="zh-CN" alt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2" name="图形 8">
            <a:extLst>
              <a:ext uri="{FF2B5EF4-FFF2-40B4-BE49-F238E27FC236}">
                <a16:creationId xmlns:a16="http://schemas.microsoft.com/office/drawing/2014/main" id="{B0998A4F-2BEB-8F96-5A79-056375E41B9C}"/>
              </a:ext>
            </a:extLst>
          </p:cNvPr>
          <p:cNvGrpSpPr>
            <a:grpSpLocks noChangeAspect="1"/>
          </p:cNvGrpSpPr>
          <p:nvPr/>
        </p:nvGrpSpPr>
        <p:grpSpPr>
          <a:xfrm>
            <a:off x="1988878" y="2772724"/>
            <a:ext cx="551242" cy="684000"/>
            <a:chOff x="-2675415" y="928712"/>
            <a:chExt cx="2028751" cy="2517348"/>
          </a:xfrm>
          <a:solidFill>
            <a:schemeClr val="bg1"/>
          </a:solidFill>
          <a:effectLst>
            <a:outerShdw blurRad="127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3" name="任意形状 10">
              <a:extLst>
                <a:ext uri="{FF2B5EF4-FFF2-40B4-BE49-F238E27FC236}">
                  <a16:creationId xmlns:a16="http://schemas.microsoft.com/office/drawing/2014/main" id="{2EF7B904-7901-9B5F-B078-3DE9F5D61D6F}"/>
                </a:ext>
              </a:extLst>
            </p:cNvPr>
            <p:cNvSpPr/>
            <p:nvPr/>
          </p:nvSpPr>
          <p:spPr>
            <a:xfrm>
              <a:off x="-2675415" y="928712"/>
              <a:ext cx="1751898" cy="2517348"/>
            </a:xfrm>
            <a:custGeom>
              <a:avLst/>
              <a:gdLst>
                <a:gd name="connsiteX0" fmla="*/ 1751899 w 1751898"/>
                <a:gd name="connsiteY0" fmla="*/ 884289 h 2517348"/>
                <a:gd name="connsiteX1" fmla="*/ 1751899 w 1751898"/>
                <a:gd name="connsiteY1" fmla="*/ 0 h 2517348"/>
                <a:gd name="connsiteX2" fmla="*/ 0 w 1751898"/>
                <a:gd name="connsiteY2" fmla="*/ 0 h 2517348"/>
                <a:gd name="connsiteX3" fmla="*/ 0 w 1751898"/>
                <a:gd name="connsiteY3" fmla="*/ 2201709 h 2517348"/>
                <a:gd name="connsiteX4" fmla="*/ 934398 w 1751898"/>
                <a:gd name="connsiteY4" fmla="*/ 2517349 h 2517348"/>
                <a:gd name="connsiteX5" fmla="*/ 934398 w 1751898"/>
                <a:gd name="connsiteY5" fmla="*/ 2201709 h 2517348"/>
                <a:gd name="connsiteX6" fmla="*/ 1751899 w 1751898"/>
                <a:gd name="connsiteY6" fmla="*/ 2201709 h 2517348"/>
                <a:gd name="connsiteX7" fmla="*/ 1751899 w 1751898"/>
                <a:gd name="connsiteY7" fmla="*/ 1317420 h 2517348"/>
                <a:gd name="connsiteX8" fmla="*/ 1585103 w 1751898"/>
                <a:gd name="connsiteY8" fmla="*/ 1317420 h 2517348"/>
                <a:gd name="connsiteX9" fmla="*/ 1585103 w 1751898"/>
                <a:gd name="connsiteY9" fmla="*/ 2034953 h 2517348"/>
                <a:gd name="connsiteX10" fmla="*/ 934398 w 1751898"/>
                <a:gd name="connsiteY10" fmla="*/ 2034953 h 2517348"/>
                <a:gd name="connsiteX11" fmla="*/ 934398 w 1751898"/>
                <a:gd name="connsiteY11" fmla="*/ 366926 h 2517348"/>
                <a:gd name="connsiteX12" fmla="*/ 341830 w 1751898"/>
                <a:gd name="connsiteY12" fmla="*/ 166756 h 2517348"/>
                <a:gd name="connsiteX13" fmla="*/ 1585103 w 1751898"/>
                <a:gd name="connsiteY13" fmla="*/ 166756 h 2517348"/>
                <a:gd name="connsiteX14" fmla="*/ 1585103 w 1751898"/>
                <a:gd name="connsiteY14" fmla="*/ 884289 h 251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51898" h="2517348">
                  <a:moveTo>
                    <a:pt x="1751899" y="884289"/>
                  </a:moveTo>
                  <a:lnTo>
                    <a:pt x="1751899" y="0"/>
                  </a:lnTo>
                  <a:lnTo>
                    <a:pt x="0" y="0"/>
                  </a:lnTo>
                  <a:lnTo>
                    <a:pt x="0" y="2201709"/>
                  </a:lnTo>
                  <a:lnTo>
                    <a:pt x="934398" y="2517349"/>
                  </a:lnTo>
                  <a:lnTo>
                    <a:pt x="934398" y="2201709"/>
                  </a:lnTo>
                  <a:lnTo>
                    <a:pt x="1751899" y="2201709"/>
                  </a:lnTo>
                  <a:lnTo>
                    <a:pt x="1751899" y="1317420"/>
                  </a:lnTo>
                  <a:lnTo>
                    <a:pt x="1585103" y="1317420"/>
                  </a:lnTo>
                  <a:lnTo>
                    <a:pt x="1585103" y="2034953"/>
                  </a:lnTo>
                  <a:lnTo>
                    <a:pt x="934398" y="2034953"/>
                  </a:lnTo>
                  <a:lnTo>
                    <a:pt x="934398" y="366926"/>
                  </a:lnTo>
                  <a:lnTo>
                    <a:pt x="341830" y="166756"/>
                  </a:lnTo>
                  <a:lnTo>
                    <a:pt x="1585103" y="166756"/>
                  </a:lnTo>
                  <a:lnTo>
                    <a:pt x="1585103" y="884289"/>
                  </a:lnTo>
                  <a:close/>
                </a:path>
              </a:pathLst>
            </a:custGeom>
            <a:grpFill/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形状 12">
              <a:extLst>
                <a:ext uri="{FF2B5EF4-FFF2-40B4-BE49-F238E27FC236}">
                  <a16:creationId xmlns:a16="http://schemas.microsoft.com/office/drawing/2014/main" id="{62E16C18-47A5-1F0D-0CA9-DB27291385BE}"/>
                </a:ext>
              </a:extLst>
            </p:cNvPr>
            <p:cNvSpPr/>
            <p:nvPr/>
          </p:nvSpPr>
          <p:spPr>
            <a:xfrm>
              <a:off x="-1624587" y="1762182"/>
              <a:ext cx="977923" cy="534769"/>
            </a:xfrm>
            <a:custGeom>
              <a:avLst/>
              <a:gdLst>
                <a:gd name="connsiteX0" fmla="*/ 416911 w 977923"/>
                <a:gd name="connsiteY0" fmla="*/ 128370 h 534769"/>
                <a:gd name="connsiteX1" fmla="*/ 416911 w 977923"/>
                <a:gd name="connsiteY1" fmla="*/ 0 h 534769"/>
                <a:gd name="connsiteX2" fmla="*/ 0 w 977923"/>
                <a:gd name="connsiteY2" fmla="*/ 267462 h 534769"/>
                <a:gd name="connsiteX3" fmla="*/ 416911 w 977923"/>
                <a:gd name="connsiteY3" fmla="*/ 534770 h 534769"/>
                <a:gd name="connsiteX4" fmla="*/ 416911 w 977923"/>
                <a:gd name="connsiteY4" fmla="*/ 406400 h 534769"/>
                <a:gd name="connsiteX5" fmla="*/ 977923 w 977923"/>
                <a:gd name="connsiteY5" fmla="*/ 406400 h 534769"/>
                <a:gd name="connsiteX6" fmla="*/ 977923 w 977923"/>
                <a:gd name="connsiteY6" fmla="*/ 128370 h 53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7923" h="534769">
                  <a:moveTo>
                    <a:pt x="416911" y="128370"/>
                  </a:moveTo>
                  <a:lnTo>
                    <a:pt x="416911" y="0"/>
                  </a:lnTo>
                  <a:lnTo>
                    <a:pt x="0" y="267462"/>
                  </a:lnTo>
                  <a:lnTo>
                    <a:pt x="416911" y="534770"/>
                  </a:lnTo>
                  <a:lnTo>
                    <a:pt x="416911" y="406400"/>
                  </a:lnTo>
                  <a:lnTo>
                    <a:pt x="977923" y="406400"/>
                  </a:lnTo>
                  <a:lnTo>
                    <a:pt x="977923" y="128370"/>
                  </a:lnTo>
                  <a:close/>
                </a:path>
              </a:pathLst>
            </a:custGeom>
            <a:grpFill/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5" name="图形 8">
            <a:extLst>
              <a:ext uri="{FF2B5EF4-FFF2-40B4-BE49-F238E27FC236}">
                <a16:creationId xmlns:a16="http://schemas.microsoft.com/office/drawing/2014/main" id="{D558B56A-0779-2BEF-7997-C69AAB3CE324}"/>
              </a:ext>
            </a:extLst>
          </p:cNvPr>
          <p:cNvGrpSpPr/>
          <p:nvPr/>
        </p:nvGrpSpPr>
        <p:grpSpPr>
          <a:xfrm>
            <a:off x="9643615" y="2783570"/>
            <a:ext cx="601532" cy="662309"/>
            <a:chOff x="6247144" y="982795"/>
            <a:chExt cx="2286484" cy="2517504"/>
          </a:xfrm>
          <a:solidFill>
            <a:schemeClr val="bg1"/>
          </a:solidFill>
          <a:effectLst>
            <a:outerShdw blurRad="127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6" name="任意形状 14">
              <a:extLst>
                <a:ext uri="{FF2B5EF4-FFF2-40B4-BE49-F238E27FC236}">
                  <a16:creationId xmlns:a16="http://schemas.microsoft.com/office/drawing/2014/main" id="{A18CB01D-9664-2DCD-5BB7-4B1DF966E877}"/>
                </a:ext>
              </a:extLst>
            </p:cNvPr>
            <p:cNvSpPr/>
            <p:nvPr/>
          </p:nvSpPr>
          <p:spPr>
            <a:xfrm>
              <a:off x="6247144" y="982795"/>
              <a:ext cx="1751898" cy="2517504"/>
            </a:xfrm>
            <a:custGeom>
              <a:avLst/>
              <a:gdLst>
                <a:gd name="connsiteX0" fmla="*/ 1751899 w 1751898"/>
                <a:gd name="connsiteY0" fmla="*/ 884289 h 2517504"/>
                <a:gd name="connsiteX1" fmla="*/ 1751899 w 1751898"/>
                <a:gd name="connsiteY1" fmla="*/ 0 h 2517504"/>
                <a:gd name="connsiteX2" fmla="*/ 0 w 1751898"/>
                <a:gd name="connsiteY2" fmla="*/ 0 h 2517504"/>
                <a:gd name="connsiteX3" fmla="*/ 0 w 1751898"/>
                <a:gd name="connsiteY3" fmla="*/ 2201865 h 2517504"/>
                <a:gd name="connsiteX4" fmla="*/ 934242 w 1751898"/>
                <a:gd name="connsiteY4" fmla="*/ 2517505 h 2517504"/>
                <a:gd name="connsiteX5" fmla="*/ 934242 w 1751898"/>
                <a:gd name="connsiteY5" fmla="*/ 2201865 h 2517504"/>
                <a:gd name="connsiteX6" fmla="*/ 1751899 w 1751898"/>
                <a:gd name="connsiteY6" fmla="*/ 2201865 h 2517504"/>
                <a:gd name="connsiteX7" fmla="*/ 1751899 w 1751898"/>
                <a:gd name="connsiteY7" fmla="*/ 1317575 h 2517504"/>
                <a:gd name="connsiteX8" fmla="*/ 1584948 w 1751898"/>
                <a:gd name="connsiteY8" fmla="*/ 1317575 h 2517504"/>
                <a:gd name="connsiteX9" fmla="*/ 1584948 w 1751898"/>
                <a:gd name="connsiteY9" fmla="*/ 2035108 h 2517504"/>
                <a:gd name="connsiteX10" fmla="*/ 934242 w 1751898"/>
                <a:gd name="connsiteY10" fmla="*/ 2035108 h 2517504"/>
                <a:gd name="connsiteX11" fmla="*/ 934242 w 1751898"/>
                <a:gd name="connsiteY11" fmla="*/ 366926 h 2517504"/>
                <a:gd name="connsiteX12" fmla="*/ 341675 w 1751898"/>
                <a:gd name="connsiteY12" fmla="*/ 166756 h 2517504"/>
                <a:gd name="connsiteX13" fmla="*/ 1584948 w 1751898"/>
                <a:gd name="connsiteY13" fmla="*/ 166756 h 2517504"/>
                <a:gd name="connsiteX14" fmla="*/ 1584948 w 1751898"/>
                <a:gd name="connsiteY14" fmla="*/ 884289 h 251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51898" h="2517504">
                  <a:moveTo>
                    <a:pt x="1751899" y="884289"/>
                  </a:moveTo>
                  <a:lnTo>
                    <a:pt x="1751899" y="0"/>
                  </a:lnTo>
                  <a:lnTo>
                    <a:pt x="0" y="0"/>
                  </a:lnTo>
                  <a:lnTo>
                    <a:pt x="0" y="2201865"/>
                  </a:lnTo>
                  <a:lnTo>
                    <a:pt x="934242" y="2517505"/>
                  </a:lnTo>
                  <a:lnTo>
                    <a:pt x="934242" y="2201865"/>
                  </a:lnTo>
                  <a:lnTo>
                    <a:pt x="1751899" y="2201865"/>
                  </a:lnTo>
                  <a:lnTo>
                    <a:pt x="1751899" y="1317575"/>
                  </a:lnTo>
                  <a:lnTo>
                    <a:pt x="1584948" y="1317575"/>
                  </a:lnTo>
                  <a:lnTo>
                    <a:pt x="1584948" y="2035108"/>
                  </a:lnTo>
                  <a:lnTo>
                    <a:pt x="934242" y="2035108"/>
                  </a:lnTo>
                  <a:lnTo>
                    <a:pt x="934242" y="366926"/>
                  </a:lnTo>
                  <a:lnTo>
                    <a:pt x="341675" y="166756"/>
                  </a:lnTo>
                  <a:lnTo>
                    <a:pt x="1584948" y="166756"/>
                  </a:lnTo>
                  <a:lnTo>
                    <a:pt x="1584948" y="884289"/>
                  </a:lnTo>
                  <a:close/>
                </a:path>
              </a:pathLst>
            </a:custGeom>
            <a:grpFill/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形状 15">
              <a:extLst>
                <a:ext uri="{FF2B5EF4-FFF2-40B4-BE49-F238E27FC236}">
                  <a16:creationId xmlns:a16="http://schemas.microsoft.com/office/drawing/2014/main" id="{1DC39F87-6A96-A432-310D-3C9C42296A55}"/>
                </a:ext>
              </a:extLst>
            </p:cNvPr>
            <p:cNvSpPr/>
            <p:nvPr/>
          </p:nvSpPr>
          <p:spPr>
            <a:xfrm>
              <a:off x="7555705" y="1816420"/>
              <a:ext cx="977923" cy="534614"/>
            </a:xfrm>
            <a:custGeom>
              <a:avLst/>
              <a:gdLst>
                <a:gd name="connsiteX0" fmla="*/ 561012 w 977923"/>
                <a:gd name="connsiteY0" fmla="*/ 406244 h 534614"/>
                <a:gd name="connsiteX1" fmla="*/ 561012 w 977923"/>
                <a:gd name="connsiteY1" fmla="*/ 534614 h 534614"/>
                <a:gd name="connsiteX2" fmla="*/ 977924 w 977923"/>
                <a:gd name="connsiteY2" fmla="*/ 267307 h 534614"/>
                <a:gd name="connsiteX3" fmla="*/ 561012 w 977923"/>
                <a:gd name="connsiteY3" fmla="*/ 0 h 534614"/>
                <a:gd name="connsiteX4" fmla="*/ 561012 w 977923"/>
                <a:gd name="connsiteY4" fmla="*/ 128370 h 534614"/>
                <a:gd name="connsiteX5" fmla="*/ 0 w 977923"/>
                <a:gd name="connsiteY5" fmla="*/ 128370 h 534614"/>
                <a:gd name="connsiteX6" fmla="*/ 0 w 977923"/>
                <a:gd name="connsiteY6" fmla="*/ 406244 h 53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7923" h="534614">
                  <a:moveTo>
                    <a:pt x="561012" y="406244"/>
                  </a:moveTo>
                  <a:lnTo>
                    <a:pt x="561012" y="534614"/>
                  </a:lnTo>
                  <a:lnTo>
                    <a:pt x="977924" y="267307"/>
                  </a:lnTo>
                  <a:lnTo>
                    <a:pt x="561012" y="0"/>
                  </a:lnTo>
                  <a:lnTo>
                    <a:pt x="561012" y="128370"/>
                  </a:lnTo>
                  <a:lnTo>
                    <a:pt x="0" y="128370"/>
                  </a:lnTo>
                  <a:lnTo>
                    <a:pt x="0" y="406244"/>
                  </a:lnTo>
                  <a:close/>
                </a:path>
              </a:pathLst>
            </a:custGeom>
            <a:grpFill/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8" name="图形 8">
            <a:extLst>
              <a:ext uri="{FF2B5EF4-FFF2-40B4-BE49-F238E27FC236}">
                <a16:creationId xmlns:a16="http://schemas.microsoft.com/office/drawing/2014/main" id="{03D967B6-3DEF-9778-BFCF-C5FA7748CDC2}"/>
              </a:ext>
            </a:extLst>
          </p:cNvPr>
          <p:cNvGrpSpPr/>
          <p:nvPr/>
        </p:nvGrpSpPr>
        <p:grpSpPr>
          <a:xfrm>
            <a:off x="7079205" y="2771122"/>
            <a:ext cx="687227" cy="687204"/>
            <a:chOff x="2596758" y="1158254"/>
            <a:chExt cx="2277624" cy="2277549"/>
          </a:xfrm>
          <a:solidFill>
            <a:schemeClr val="bg1"/>
          </a:solidFill>
          <a:effectLst>
            <a:outerShdw blurRad="12700" dist="127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69" name="图形 8">
              <a:extLst>
                <a:ext uri="{FF2B5EF4-FFF2-40B4-BE49-F238E27FC236}">
                  <a16:creationId xmlns:a16="http://schemas.microsoft.com/office/drawing/2014/main" id="{8DA13F14-D5C6-C322-B8F6-41DDFA1C277F}"/>
                </a:ext>
              </a:extLst>
            </p:cNvPr>
            <p:cNvGrpSpPr/>
            <p:nvPr/>
          </p:nvGrpSpPr>
          <p:grpSpPr>
            <a:xfrm>
              <a:off x="3091689" y="1768674"/>
              <a:ext cx="1139099" cy="1056325"/>
              <a:chOff x="3091689" y="1768674"/>
              <a:chExt cx="1139099" cy="1056325"/>
            </a:xfrm>
            <a:grpFill/>
          </p:grpSpPr>
          <p:grpSp>
            <p:nvGrpSpPr>
              <p:cNvPr id="71" name="图形 8">
                <a:extLst>
                  <a:ext uri="{FF2B5EF4-FFF2-40B4-BE49-F238E27FC236}">
                    <a16:creationId xmlns:a16="http://schemas.microsoft.com/office/drawing/2014/main" id="{3909769A-EBAA-884A-BE90-99634A5BC065}"/>
                  </a:ext>
                </a:extLst>
              </p:cNvPr>
              <p:cNvGrpSpPr/>
              <p:nvPr/>
            </p:nvGrpSpPr>
            <p:grpSpPr>
              <a:xfrm>
                <a:off x="3091689" y="1768674"/>
                <a:ext cx="1139099" cy="1056325"/>
                <a:chOff x="3091689" y="1768674"/>
                <a:chExt cx="1139099" cy="1056325"/>
              </a:xfrm>
              <a:grpFill/>
            </p:grpSpPr>
            <p:sp>
              <p:nvSpPr>
                <p:cNvPr id="73" name="任意形状 24">
                  <a:extLst>
                    <a:ext uri="{FF2B5EF4-FFF2-40B4-BE49-F238E27FC236}">
                      <a16:creationId xmlns:a16="http://schemas.microsoft.com/office/drawing/2014/main" id="{DDCFECF5-49DD-9942-A294-F3402DBA564F}"/>
                    </a:ext>
                  </a:extLst>
                </p:cNvPr>
                <p:cNvSpPr/>
                <p:nvPr/>
              </p:nvSpPr>
              <p:spPr>
                <a:xfrm>
                  <a:off x="3781739" y="2376056"/>
                  <a:ext cx="449050" cy="448943"/>
                </a:xfrm>
                <a:custGeom>
                  <a:avLst/>
                  <a:gdLst>
                    <a:gd name="connsiteX0" fmla="*/ 115498 w 449050"/>
                    <a:gd name="connsiteY0" fmla="*/ 0 h 448943"/>
                    <a:gd name="connsiteX1" fmla="*/ 0 w 449050"/>
                    <a:gd name="connsiteY1" fmla="*/ 115470 h 448943"/>
                    <a:gd name="connsiteX2" fmla="*/ 317580 w 449050"/>
                    <a:gd name="connsiteY2" fmla="*/ 432975 h 448943"/>
                    <a:gd name="connsiteX3" fmla="*/ 394527 w 449050"/>
                    <a:gd name="connsiteY3" fmla="*/ 432975 h 448943"/>
                    <a:gd name="connsiteX4" fmla="*/ 433078 w 449050"/>
                    <a:gd name="connsiteY4" fmla="*/ 394433 h 448943"/>
                    <a:gd name="connsiteX5" fmla="*/ 433078 w 449050"/>
                    <a:gd name="connsiteY5" fmla="*/ 317505 h 448943"/>
                    <a:gd name="connsiteX6" fmla="*/ 115498 w 449050"/>
                    <a:gd name="connsiteY6" fmla="*/ 0 h 448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9050" h="448943">
                      <a:moveTo>
                        <a:pt x="115498" y="0"/>
                      </a:moveTo>
                      <a:lnTo>
                        <a:pt x="0" y="115470"/>
                      </a:lnTo>
                      <a:lnTo>
                        <a:pt x="317580" y="432975"/>
                      </a:lnTo>
                      <a:cubicBezTo>
                        <a:pt x="338877" y="454267"/>
                        <a:pt x="373230" y="454267"/>
                        <a:pt x="394527" y="432975"/>
                      </a:cubicBezTo>
                      <a:lnTo>
                        <a:pt x="433078" y="394433"/>
                      </a:lnTo>
                      <a:cubicBezTo>
                        <a:pt x="454375" y="373142"/>
                        <a:pt x="454375" y="338796"/>
                        <a:pt x="433078" y="317505"/>
                      </a:cubicBezTo>
                      <a:lnTo>
                        <a:pt x="115498" y="0"/>
                      </a:lnTo>
                      <a:close/>
                    </a:path>
                  </a:pathLst>
                </a:custGeom>
                <a:grpFill/>
                <a:ln w="15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4" name="任意形状 56">
                  <a:extLst>
                    <a:ext uri="{FF2B5EF4-FFF2-40B4-BE49-F238E27FC236}">
                      <a16:creationId xmlns:a16="http://schemas.microsoft.com/office/drawing/2014/main" id="{240144A8-3C68-18B2-A99B-0B2CCD363242}"/>
                    </a:ext>
                  </a:extLst>
                </p:cNvPr>
                <p:cNvSpPr/>
                <p:nvPr/>
              </p:nvSpPr>
              <p:spPr>
                <a:xfrm>
                  <a:off x="3091689" y="1768674"/>
                  <a:ext cx="738710" cy="555940"/>
                </a:xfrm>
                <a:custGeom>
                  <a:avLst/>
                  <a:gdLst>
                    <a:gd name="connsiteX0" fmla="*/ 217487 w 738710"/>
                    <a:gd name="connsiteY0" fmla="*/ 445288 h 555940"/>
                    <a:gd name="connsiteX1" fmla="*/ 219353 w 738710"/>
                    <a:gd name="connsiteY1" fmla="*/ 405969 h 555940"/>
                    <a:gd name="connsiteX2" fmla="*/ 228524 w 738710"/>
                    <a:gd name="connsiteY2" fmla="*/ 357325 h 555940"/>
                    <a:gd name="connsiteX3" fmla="*/ 276558 w 738710"/>
                    <a:gd name="connsiteY3" fmla="*/ 347690 h 555940"/>
                    <a:gd name="connsiteX4" fmla="*/ 315109 w 738710"/>
                    <a:gd name="connsiteY4" fmla="*/ 386231 h 555940"/>
                    <a:gd name="connsiteX5" fmla="*/ 353660 w 738710"/>
                    <a:gd name="connsiteY5" fmla="*/ 386231 h 555940"/>
                    <a:gd name="connsiteX6" fmla="*/ 372935 w 738710"/>
                    <a:gd name="connsiteY6" fmla="*/ 366960 h 555940"/>
                    <a:gd name="connsiteX7" fmla="*/ 474443 w 738710"/>
                    <a:gd name="connsiteY7" fmla="*/ 468444 h 555940"/>
                    <a:gd name="connsiteX8" fmla="*/ 488278 w 738710"/>
                    <a:gd name="connsiteY8" fmla="*/ 520817 h 555940"/>
                    <a:gd name="connsiteX9" fmla="*/ 523409 w 738710"/>
                    <a:gd name="connsiteY9" fmla="*/ 555941 h 555940"/>
                    <a:gd name="connsiteX10" fmla="*/ 638907 w 738710"/>
                    <a:gd name="connsiteY10" fmla="*/ 440470 h 555940"/>
                    <a:gd name="connsiteX11" fmla="*/ 603776 w 738710"/>
                    <a:gd name="connsiteY11" fmla="*/ 405347 h 555940"/>
                    <a:gd name="connsiteX12" fmla="*/ 551390 w 738710"/>
                    <a:gd name="connsiteY12" fmla="*/ 391515 h 555940"/>
                    <a:gd name="connsiteX13" fmla="*/ 449882 w 738710"/>
                    <a:gd name="connsiteY13" fmla="*/ 290032 h 555940"/>
                    <a:gd name="connsiteX14" fmla="*/ 469158 w 738710"/>
                    <a:gd name="connsiteY14" fmla="*/ 270761 h 555940"/>
                    <a:gd name="connsiteX15" fmla="*/ 469158 w 738710"/>
                    <a:gd name="connsiteY15" fmla="*/ 232219 h 555940"/>
                    <a:gd name="connsiteX16" fmla="*/ 449882 w 738710"/>
                    <a:gd name="connsiteY16" fmla="*/ 212948 h 555940"/>
                    <a:gd name="connsiteX17" fmla="*/ 469158 w 738710"/>
                    <a:gd name="connsiteY17" fmla="*/ 116749 h 555940"/>
                    <a:gd name="connsiteX18" fmla="*/ 729689 w 738710"/>
                    <a:gd name="connsiteY18" fmla="*/ 54895 h 555940"/>
                    <a:gd name="connsiteX19" fmla="*/ 735285 w 738710"/>
                    <a:gd name="connsiteY19" fmla="*/ 40131 h 555940"/>
                    <a:gd name="connsiteX20" fmla="*/ 348219 w 738710"/>
                    <a:gd name="connsiteY20" fmla="*/ 40753 h 555940"/>
                    <a:gd name="connsiteX21" fmla="*/ 260857 w 738710"/>
                    <a:gd name="connsiteY21" fmla="*/ 94059 h 555940"/>
                    <a:gd name="connsiteX22" fmla="*/ 162614 w 738710"/>
                    <a:gd name="connsiteY22" fmla="*/ 192279 h 555940"/>
                    <a:gd name="connsiteX23" fmla="*/ 160749 w 738710"/>
                    <a:gd name="connsiteY23" fmla="*/ 231597 h 555940"/>
                    <a:gd name="connsiteX24" fmla="*/ 151577 w 738710"/>
                    <a:gd name="connsiteY24" fmla="*/ 280241 h 555940"/>
                    <a:gd name="connsiteX25" fmla="*/ 102922 w 738710"/>
                    <a:gd name="connsiteY25" fmla="*/ 289410 h 555940"/>
                    <a:gd name="connsiteX26" fmla="*/ 63594 w 738710"/>
                    <a:gd name="connsiteY26" fmla="*/ 291275 h 555940"/>
                    <a:gd name="connsiteX27" fmla="*/ 13695 w 738710"/>
                    <a:gd name="connsiteY27" fmla="*/ 341162 h 555940"/>
                    <a:gd name="connsiteX28" fmla="*/ 7322 w 738710"/>
                    <a:gd name="connsiteY28" fmla="*/ 385921 h 555940"/>
                    <a:gd name="connsiteX29" fmla="*/ 122819 w 738710"/>
                    <a:gd name="connsiteY29" fmla="*/ 501391 h 555940"/>
                    <a:gd name="connsiteX30" fmla="*/ 161371 w 738710"/>
                    <a:gd name="connsiteY30" fmla="*/ 501391 h 555940"/>
                    <a:gd name="connsiteX31" fmla="*/ 217487 w 738710"/>
                    <a:gd name="connsiteY31" fmla="*/ 445288 h 5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738710" h="555940">
                      <a:moveTo>
                        <a:pt x="217487" y="445288"/>
                      </a:moveTo>
                      <a:cubicBezTo>
                        <a:pt x="228213" y="434564"/>
                        <a:pt x="230545" y="416226"/>
                        <a:pt x="219353" y="405969"/>
                      </a:cubicBezTo>
                      <a:cubicBezTo>
                        <a:pt x="208005" y="395556"/>
                        <a:pt x="212202" y="373643"/>
                        <a:pt x="228524" y="357325"/>
                      </a:cubicBezTo>
                      <a:cubicBezTo>
                        <a:pt x="244535" y="341318"/>
                        <a:pt x="265987" y="337122"/>
                        <a:pt x="276558" y="347690"/>
                      </a:cubicBezTo>
                      <a:lnTo>
                        <a:pt x="315109" y="386231"/>
                      </a:lnTo>
                      <a:cubicBezTo>
                        <a:pt x="325679" y="396799"/>
                        <a:pt x="342934" y="396799"/>
                        <a:pt x="353660" y="386231"/>
                      </a:cubicBezTo>
                      <a:lnTo>
                        <a:pt x="372935" y="366960"/>
                      </a:lnTo>
                      <a:lnTo>
                        <a:pt x="474443" y="468444"/>
                      </a:lnTo>
                      <a:cubicBezTo>
                        <a:pt x="469624" y="486627"/>
                        <a:pt x="474132" y="506675"/>
                        <a:pt x="488278" y="520817"/>
                      </a:cubicBezTo>
                      <a:lnTo>
                        <a:pt x="523409" y="555941"/>
                      </a:lnTo>
                      <a:lnTo>
                        <a:pt x="638907" y="440470"/>
                      </a:lnTo>
                      <a:lnTo>
                        <a:pt x="603776" y="405347"/>
                      </a:lnTo>
                      <a:cubicBezTo>
                        <a:pt x="589630" y="391205"/>
                        <a:pt x="569577" y="386698"/>
                        <a:pt x="551390" y="391515"/>
                      </a:cubicBezTo>
                      <a:lnTo>
                        <a:pt x="449882" y="290032"/>
                      </a:lnTo>
                      <a:lnTo>
                        <a:pt x="469158" y="270761"/>
                      </a:lnTo>
                      <a:cubicBezTo>
                        <a:pt x="479728" y="260193"/>
                        <a:pt x="479728" y="242942"/>
                        <a:pt x="469158" y="232219"/>
                      </a:cubicBezTo>
                      <a:lnTo>
                        <a:pt x="449882" y="212948"/>
                      </a:lnTo>
                      <a:cubicBezTo>
                        <a:pt x="411331" y="174406"/>
                        <a:pt x="469158" y="116749"/>
                        <a:pt x="469158" y="116749"/>
                      </a:cubicBezTo>
                      <a:cubicBezTo>
                        <a:pt x="542685" y="43239"/>
                        <a:pt x="672639" y="48368"/>
                        <a:pt x="729689" y="54895"/>
                      </a:cubicBezTo>
                      <a:cubicBezTo>
                        <a:pt x="737927" y="55827"/>
                        <a:pt x="742125" y="44949"/>
                        <a:pt x="735285" y="40131"/>
                      </a:cubicBezTo>
                      <a:cubicBezTo>
                        <a:pt x="629114" y="-34000"/>
                        <a:pt x="439778" y="11846"/>
                        <a:pt x="348219" y="40753"/>
                      </a:cubicBezTo>
                      <a:cubicBezTo>
                        <a:pt x="315264" y="51165"/>
                        <a:pt x="285418" y="69659"/>
                        <a:pt x="260857" y="94059"/>
                      </a:cubicBezTo>
                      <a:lnTo>
                        <a:pt x="162614" y="192279"/>
                      </a:lnTo>
                      <a:cubicBezTo>
                        <a:pt x="151889" y="203002"/>
                        <a:pt x="149557" y="221340"/>
                        <a:pt x="160749" y="231597"/>
                      </a:cubicBezTo>
                      <a:cubicBezTo>
                        <a:pt x="172097" y="242010"/>
                        <a:pt x="167899" y="263923"/>
                        <a:pt x="151577" y="280241"/>
                      </a:cubicBezTo>
                      <a:cubicBezTo>
                        <a:pt x="135411" y="296404"/>
                        <a:pt x="113493" y="300600"/>
                        <a:pt x="102922" y="289410"/>
                      </a:cubicBezTo>
                      <a:cubicBezTo>
                        <a:pt x="92663" y="278376"/>
                        <a:pt x="74164" y="280707"/>
                        <a:pt x="63594" y="291275"/>
                      </a:cubicBezTo>
                      <a:lnTo>
                        <a:pt x="13695" y="341162"/>
                      </a:lnTo>
                      <a:cubicBezTo>
                        <a:pt x="-3404" y="358257"/>
                        <a:pt x="-3249" y="375353"/>
                        <a:pt x="7322" y="385921"/>
                      </a:cubicBezTo>
                      <a:lnTo>
                        <a:pt x="122819" y="501391"/>
                      </a:lnTo>
                      <a:cubicBezTo>
                        <a:pt x="133390" y="511959"/>
                        <a:pt x="150645" y="511959"/>
                        <a:pt x="161371" y="501391"/>
                      </a:cubicBezTo>
                      <a:lnTo>
                        <a:pt x="217487" y="445288"/>
                      </a:lnTo>
                      <a:close/>
                    </a:path>
                  </a:pathLst>
                </a:custGeom>
                <a:grpFill/>
                <a:ln w="15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72" name="任意形状 23">
                <a:extLst>
                  <a:ext uri="{FF2B5EF4-FFF2-40B4-BE49-F238E27FC236}">
                    <a16:creationId xmlns:a16="http://schemas.microsoft.com/office/drawing/2014/main" id="{F7010FD7-7B1F-0461-9713-7A186482CC56}"/>
                  </a:ext>
                </a:extLst>
              </p:cNvPr>
              <p:cNvSpPr/>
              <p:nvPr/>
            </p:nvSpPr>
            <p:spPr>
              <a:xfrm>
                <a:off x="3296090" y="1882538"/>
                <a:ext cx="928123" cy="927650"/>
              </a:xfrm>
              <a:custGeom>
                <a:avLst/>
                <a:gdLst>
                  <a:gd name="connsiteX0" fmla="*/ 324759 w 928123"/>
                  <a:gd name="connsiteY0" fmla="*/ 699903 h 927650"/>
                  <a:gd name="connsiteX1" fmla="*/ 700166 w 928123"/>
                  <a:gd name="connsiteY1" fmla="*/ 324585 h 927650"/>
                  <a:gd name="connsiteX2" fmla="*/ 741360 w 928123"/>
                  <a:gd name="connsiteY2" fmla="*/ 312308 h 927650"/>
                  <a:gd name="connsiteX3" fmla="*/ 882041 w 928123"/>
                  <a:gd name="connsiteY3" fmla="*/ 268948 h 927650"/>
                  <a:gd name="connsiteX4" fmla="*/ 924478 w 928123"/>
                  <a:gd name="connsiteY4" fmla="*/ 123794 h 927650"/>
                  <a:gd name="connsiteX5" fmla="*/ 917794 w 928123"/>
                  <a:gd name="connsiteY5" fmla="*/ 121774 h 927650"/>
                  <a:gd name="connsiteX6" fmla="*/ 833696 w 928123"/>
                  <a:gd name="connsiteY6" fmla="*/ 205851 h 927650"/>
                  <a:gd name="connsiteX7" fmla="*/ 811933 w 928123"/>
                  <a:gd name="connsiteY7" fmla="*/ 210047 h 927650"/>
                  <a:gd name="connsiteX8" fmla="*/ 718043 w 928123"/>
                  <a:gd name="connsiteY8" fmla="*/ 116179 h 927650"/>
                  <a:gd name="connsiteX9" fmla="*/ 722240 w 928123"/>
                  <a:gd name="connsiteY9" fmla="*/ 94421 h 927650"/>
                  <a:gd name="connsiteX10" fmla="*/ 801363 w 928123"/>
                  <a:gd name="connsiteY10" fmla="*/ 15317 h 927650"/>
                  <a:gd name="connsiteX11" fmla="*/ 804317 w 928123"/>
                  <a:gd name="connsiteY11" fmla="*/ 3661 h 927650"/>
                  <a:gd name="connsiteX12" fmla="*/ 642651 w 928123"/>
                  <a:gd name="connsiteY12" fmla="*/ 65360 h 927650"/>
                  <a:gd name="connsiteX13" fmla="*/ 615914 w 928123"/>
                  <a:gd name="connsiteY13" fmla="*/ 187046 h 927650"/>
                  <a:gd name="connsiteX14" fmla="*/ 603633 w 928123"/>
                  <a:gd name="connsiteY14" fmla="*/ 227920 h 927650"/>
                  <a:gd name="connsiteX15" fmla="*/ 227915 w 928123"/>
                  <a:gd name="connsiteY15" fmla="*/ 603237 h 927650"/>
                  <a:gd name="connsiteX16" fmla="*/ 187032 w 928123"/>
                  <a:gd name="connsiteY16" fmla="*/ 615515 h 927650"/>
                  <a:gd name="connsiteX17" fmla="*/ 65316 w 928123"/>
                  <a:gd name="connsiteY17" fmla="*/ 642245 h 927650"/>
                  <a:gd name="connsiteX18" fmla="*/ 3604 w 928123"/>
                  <a:gd name="connsiteY18" fmla="*/ 803873 h 927650"/>
                  <a:gd name="connsiteX19" fmla="*/ 15262 w 928123"/>
                  <a:gd name="connsiteY19" fmla="*/ 800920 h 927650"/>
                  <a:gd name="connsiteX20" fmla="*/ 94386 w 928123"/>
                  <a:gd name="connsiteY20" fmla="*/ 721816 h 927650"/>
                  <a:gd name="connsiteX21" fmla="*/ 116148 w 928123"/>
                  <a:gd name="connsiteY21" fmla="*/ 717620 h 927650"/>
                  <a:gd name="connsiteX22" fmla="*/ 210039 w 928123"/>
                  <a:gd name="connsiteY22" fmla="*/ 811488 h 927650"/>
                  <a:gd name="connsiteX23" fmla="*/ 205842 w 928123"/>
                  <a:gd name="connsiteY23" fmla="*/ 833246 h 927650"/>
                  <a:gd name="connsiteX24" fmla="*/ 126718 w 928123"/>
                  <a:gd name="connsiteY24" fmla="*/ 912350 h 927650"/>
                  <a:gd name="connsiteX25" fmla="*/ 123609 w 928123"/>
                  <a:gd name="connsiteY25" fmla="*/ 924006 h 927650"/>
                  <a:gd name="connsiteX26" fmla="*/ 268798 w 928123"/>
                  <a:gd name="connsiteY26" fmla="*/ 881579 h 927650"/>
                  <a:gd name="connsiteX27" fmla="*/ 312168 w 928123"/>
                  <a:gd name="connsiteY27" fmla="*/ 740932 h 927650"/>
                  <a:gd name="connsiteX28" fmla="*/ 324759 w 928123"/>
                  <a:gd name="connsiteY28" fmla="*/ 699903 h 92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28123" h="927650">
                    <a:moveTo>
                      <a:pt x="324759" y="699903"/>
                    </a:moveTo>
                    <a:lnTo>
                      <a:pt x="700166" y="324585"/>
                    </a:lnTo>
                    <a:cubicBezTo>
                      <a:pt x="710892" y="313862"/>
                      <a:pt x="726282" y="309510"/>
                      <a:pt x="741360" y="312308"/>
                    </a:cubicBezTo>
                    <a:cubicBezTo>
                      <a:pt x="790793" y="321632"/>
                      <a:pt x="843800" y="307335"/>
                      <a:pt x="882041" y="268948"/>
                    </a:cubicBezTo>
                    <a:cubicBezTo>
                      <a:pt x="921524" y="229474"/>
                      <a:pt x="935514" y="174458"/>
                      <a:pt x="924478" y="123794"/>
                    </a:cubicBezTo>
                    <a:cubicBezTo>
                      <a:pt x="923856" y="120686"/>
                      <a:pt x="919970" y="119598"/>
                      <a:pt x="917794" y="121774"/>
                    </a:cubicBezTo>
                    <a:cubicBezTo>
                      <a:pt x="902249" y="137315"/>
                      <a:pt x="854215" y="185337"/>
                      <a:pt x="833696" y="205851"/>
                    </a:cubicBezTo>
                    <a:cubicBezTo>
                      <a:pt x="827945" y="211601"/>
                      <a:pt x="819239" y="213466"/>
                      <a:pt x="811933" y="210047"/>
                    </a:cubicBezTo>
                    <a:cubicBezTo>
                      <a:pt x="770429" y="190621"/>
                      <a:pt x="737474" y="157674"/>
                      <a:pt x="718043" y="116179"/>
                    </a:cubicBezTo>
                    <a:cubicBezTo>
                      <a:pt x="714623" y="108875"/>
                      <a:pt x="716488" y="100172"/>
                      <a:pt x="722240" y="94421"/>
                    </a:cubicBezTo>
                    <a:lnTo>
                      <a:pt x="801363" y="15317"/>
                    </a:lnTo>
                    <a:cubicBezTo>
                      <a:pt x="808514" y="8168"/>
                      <a:pt x="807425" y="4283"/>
                      <a:pt x="804317" y="3661"/>
                    </a:cubicBezTo>
                    <a:cubicBezTo>
                      <a:pt x="746024" y="-9082"/>
                      <a:pt x="682134" y="11432"/>
                      <a:pt x="642651" y="65360"/>
                    </a:cubicBezTo>
                    <a:cubicBezTo>
                      <a:pt x="616846" y="100793"/>
                      <a:pt x="607986" y="145241"/>
                      <a:pt x="615914" y="187046"/>
                    </a:cubicBezTo>
                    <a:cubicBezTo>
                      <a:pt x="618711" y="201966"/>
                      <a:pt x="614204" y="217196"/>
                      <a:pt x="603633" y="227920"/>
                    </a:cubicBezTo>
                    <a:lnTo>
                      <a:pt x="227915" y="603237"/>
                    </a:lnTo>
                    <a:cubicBezTo>
                      <a:pt x="217189" y="613961"/>
                      <a:pt x="201956" y="618468"/>
                      <a:pt x="187032" y="615515"/>
                    </a:cubicBezTo>
                    <a:cubicBezTo>
                      <a:pt x="145372" y="607589"/>
                      <a:pt x="100759" y="616447"/>
                      <a:pt x="65316" y="642245"/>
                    </a:cubicBezTo>
                    <a:cubicBezTo>
                      <a:pt x="11376" y="681720"/>
                      <a:pt x="-8987" y="745594"/>
                      <a:pt x="3604" y="803873"/>
                    </a:cubicBezTo>
                    <a:cubicBezTo>
                      <a:pt x="4226" y="806981"/>
                      <a:pt x="8112" y="808069"/>
                      <a:pt x="15262" y="800920"/>
                    </a:cubicBezTo>
                    <a:lnTo>
                      <a:pt x="94386" y="721816"/>
                    </a:lnTo>
                    <a:cubicBezTo>
                      <a:pt x="100137" y="716221"/>
                      <a:pt x="108842" y="714201"/>
                      <a:pt x="116148" y="717620"/>
                    </a:cubicBezTo>
                    <a:cubicBezTo>
                      <a:pt x="157808" y="737046"/>
                      <a:pt x="190608" y="769838"/>
                      <a:pt x="210039" y="811488"/>
                    </a:cubicBezTo>
                    <a:cubicBezTo>
                      <a:pt x="213459" y="818792"/>
                      <a:pt x="211593" y="827496"/>
                      <a:pt x="205842" y="833246"/>
                    </a:cubicBezTo>
                    <a:lnTo>
                      <a:pt x="126718" y="912350"/>
                    </a:lnTo>
                    <a:cubicBezTo>
                      <a:pt x="119568" y="919499"/>
                      <a:pt x="120656" y="923384"/>
                      <a:pt x="123609" y="924006"/>
                    </a:cubicBezTo>
                    <a:cubicBezTo>
                      <a:pt x="174286" y="935040"/>
                      <a:pt x="229314" y="921053"/>
                      <a:pt x="268798" y="881579"/>
                    </a:cubicBezTo>
                    <a:cubicBezTo>
                      <a:pt x="307038" y="843348"/>
                      <a:pt x="321495" y="790352"/>
                      <a:pt x="312168" y="740932"/>
                    </a:cubicBezTo>
                    <a:cubicBezTo>
                      <a:pt x="309525" y="726012"/>
                      <a:pt x="313878" y="710626"/>
                      <a:pt x="324759" y="699903"/>
                    </a:cubicBezTo>
                    <a:close/>
                  </a:path>
                </a:pathLst>
              </a:custGeom>
              <a:grpFill/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70" name="任意形状 18">
              <a:extLst>
                <a:ext uri="{FF2B5EF4-FFF2-40B4-BE49-F238E27FC236}">
                  <a16:creationId xmlns:a16="http://schemas.microsoft.com/office/drawing/2014/main" id="{A58A9B7C-7FE1-6E30-61B3-D407426A008D}"/>
                </a:ext>
              </a:extLst>
            </p:cNvPr>
            <p:cNvSpPr/>
            <p:nvPr/>
          </p:nvSpPr>
          <p:spPr>
            <a:xfrm>
              <a:off x="2596758" y="1158254"/>
              <a:ext cx="2277624" cy="2277549"/>
            </a:xfrm>
            <a:custGeom>
              <a:avLst/>
              <a:gdLst>
                <a:gd name="connsiteX0" fmla="*/ 2233788 w 2277624"/>
                <a:gd name="connsiteY0" fmla="*/ 935730 h 2277549"/>
                <a:gd name="connsiteX1" fmla="*/ 2085335 w 2277624"/>
                <a:gd name="connsiteY1" fmla="*/ 919257 h 2277549"/>
                <a:gd name="connsiteX2" fmla="*/ 2043520 w 2277624"/>
                <a:gd name="connsiteY2" fmla="*/ 883046 h 2277549"/>
                <a:gd name="connsiteX3" fmla="*/ 1959267 w 2277624"/>
                <a:gd name="connsiteY3" fmla="*/ 679924 h 2277549"/>
                <a:gd name="connsiteX4" fmla="*/ 1963308 w 2277624"/>
                <a:gd name="connsiteY4" fmla="*/ 624753 h 2277549"/>
                <a:gd name="connsiteX5" fmla="*/ 2056733 w 2277624"/>
                <a:gd name="connsiteY5" fmla="*/ 508039 h 2277549"/>
                <a:gd name="connsiteX6" fmla="*/ 2053157 w 2277624"/>
                <a:gd name="connsiteY6" fmla="*/ 442145 h 2277549"/>
                <a:gd name="connsiteX7" fmla="*/ 1835685 w 2277624"/>
                <a:gd name="connsiteY7" fmla="*/ 224725 h 2277549"/>
                <a:gd name="connsiteX8" fmla="*/ 1769776 w 2277624"/>
                <a:gd name="connsiteY8" fmla="*/ 220995 h 2277549"/>
                <a:gd name="connsiteX9" fmla="*/ 1653034 w 2277624"/>
                <a:gd name="connsiteY9" fmla="*/ 314397 h 2277549"/>
                <a:gd name="connsiteX10" fmla="*/ 1597850 w 2277624"/>
                <a:gd name="connsiteY10" fmla="*/ 318437 h 2277549"/>
                <a:gd name="connsiteX11" fmla="*/ 1394679 w 2277624"/>
                <a:gd name="connsiteY11" fmla="*/ 234205 h 2277549"/>
                <a:gd name="connsiteX12" fmla="*/ 1358460 w 2277624"/>
                <a:gd name="connsiteY12" fmla="*/ 192399 h 2277549"/>
                <a:gd name="connsiteX13" fmla="*/ 1341983 w 2277624"/>
                <a:gd name="connsiteY13" fmla="*/ 43981 h 2277549"/>
                <a:gd name="connsiteX14" fmla="*/ 1292706 w 2277624"/>
                <a:gd name="connsiteY14" fmla="*/ 0 h 2277549"/>
                <a:gd name="connsiteX15" fmla="*/ 985074 w 2277624"/>
                <a:gd name="connsiteY15" fmla="*/ 0 h 2277549"/>
                <a:gd name="connsiteX16" fmla="*/ 935797 w 2277624"/>
                <a:gd name="connsiteY16" fmla="*/ 43981 h 2277549"/>
                <a:gd name="connsiteX17" fmla="*/ 919319 w 2277624"/>
                <a:gd name="connsiteY17" fmla="*/ 192399 h 2277549"/>
                <a:gd name="connsiteX18" fmla="*/ 883100 w 2277624"/>
                <a:gd name="connsiteY18" fmla="*/ 234205 h 2277549"/>
                <a:gd name="connsiteX19" fmla="*/ 679929 w 2277624"/>
                <a:gd name="connsiteY19" fmla="*/ 318437 h 2277549"/>
                <a:gd name="connsiteX20" fmla="*/ 624745 w 2277624"/>
                <a:gd name="connsiteY20" fmla="*/ 314397 h 2277549"/>
                <a:gd name="connsiteX21" fmla="*/ 508004 w 2277624"/>
                <a:gd name="connsiteY21" fmla="*/ 220995 h 2277549"/>
                <a:gd name="connsiteX22" fmla="*/ 442094 w 2277624"/>
                <a:gd name="connsiteY22" fmla="*/ 224725 h 2277549"/>
                <a:gd name="connsiteX23" fmla="*/ 224622 w 2277624"/>
                <a:gd name="connsiteY23" fmla="*/ 442145 h 2277549"/>
                <a:gd name="connsiteX24" fmla="*/ 221047 w 2277624"/>
                <a:gd name="connsiteY24" fmla="*/ 508039 h 2277549"/>
                <a:gd name="connsiteX25" fmla="*/ 314471 w 2277624"/>
                <a:gd name="connsiteY25" fmla="*/ 624753 h 2277549"/>
                <a:gd name="connsiteX26" fmla="*/ 318513 w 2277624"/>
                <a:gd name="connsiteY26" fmla="*/ 679924 h 2277549"/>
                <a:gd name="connsiteX27" fmla="*/ 234260 w 2277624"/>
                <a:gd name="connsiteY27" fmla="*/ 883046 h 2277549"/>
                <a:gd name="connsiteX28" fmla="*/ 192445 w 2277624"/>
                <a:gd name="connsiteY28" fmla="*/ 919257 h 2277549"/>
                <a:gd name="connsiteX29" fmla="*/ 43992 w 2277624"/>
                <a:gd name="connsiteY29" fmla="*/ 935730 h 2277549"/>
                <a:gd name="connsiteX30" fmla="*/ 0 w 2277624"/>
                <a:gd name="connsiteY30" fmla="*/ 984996 h 2277549"/>
                <a:gd name="connsiteX31" fmla="*/ 0 w 2277624"/>
                <a:gd name="connsiteY31" fmla="*/ 1292554 h 2277549"/>
                <a:gd name="connsiteX32" fmla="*/ 43992 w 2277624"/>
                <a:gd name="connsiteY32" fmla="*/ 1341819 h 2277549"/>
                <a:gd name="connsiteX33" fmla="*/ 192445 w 2277624"/>
                <a:gd name="connsiteY33" fmla="*/ 1358293 h 2277549"/>
                <a:gd name="connsiteX34" fmla="*/ 234260 w 2277624"/>
                <a:gd name="connsiteY34" fmla="*/ 1394504 h 2277549"/>
                <a:gd name="connsiteX35" fmla="*/ 318513 w 2277624"/>
                <a:gd name="connsiteY35" fmla="*/ 1597626 h 2277549"/>
                <a:gd name="connsiteX36" fmla="*/ 314471 w 2277624"/>
                <a:gd name="connsiteY36" fmla="*/ 1652797 h 2277549"/>
                <a:gd name="connsiteX37" fmla="*/ 221047 w 2277624"/>
                <a:gd name="connsiteY37" fmla="*/ 1769511 h 2277549"/>
                <a:gd name="connsiteX38" fmla="*/ 224622 w 2277624"/>
                <a:gd name="connsiteY38" fmla="*/ 1835405 h 2277549"/>
                <a:gd name="connsiteX39" fmla="*/ 442094 w 2277624"/>
                <a:gd name="connsiteY39" fmla="*/ 2052825 h 2277549"/>
                <a:gd name="connsiteX40" fmla="*/ 508004 w 2277624"/>
                <a:gd name="connsiteY40" fmla="*/ 2056555 h 2277549"/>
                <a:gd name="connsiteX41" fmla="*/ 624745 w 2277624"/>
                <a:gd name="connsiteY41" fmla="*/ 1963153 h 2277549"/>
                <a:gd name="connsiteX42" fmla="*/ 679929 w 2277624"/>
                <a:gd name="connsiteY42" fmla="*/ 1959112 h 2277549"/>
                <a:gd name="connsiteX43" fmla="*/ 883100 w 2277624"/>
                <a:gd name="connsiteY43" fmla="*/ 2043345 h 2277549"/>
                <a:gd name="connsiteX44" fmla="*/ 919319 w 2277624"/>
                <a:gd name="connsiteY44" fmla="*/ 2085151 h 2277549"/>
                <a:gd name="connsiteX45" fmla="*/ 935797 w 2277624"/>
                <a:gd name="connsiteY45" fmla="*/ 2233569 h 2277549"/>
                <a:gd name="connsiteX46" fmla="*/ 985074 w 2277624"/>
                <a:gd name="connsiteY46" fmla="*/ 2277550 h 2277549"/>
                <a:gd name="connsiteX47" fmla="*/ 1292550 w 2277624"/>
                <a:gd name="connsiteY47" fmla="*/ 2277550 h 2277549"/>
                <a:gd name="connsiteX48" fmla="*/ 1341827 w 2277624"/>
                <a:gd name="connsiteY48" fmla="*/ 2233569 h 2277549"/>
                <a:gd name="connsiteX49" fmla="*/ 1358305 w 2277624"/>
                <a:gd name="connsiteY49" fmla="*/ 2085151 h 2277549"/>
                <a:gd name="connsiteX50" fmla="*/ 1394524 w 2277624"/>
                <a:gd name="connsiteY50" fmla="*/ 2043345 h 2277549"/>
                <a:gd name="connsiteX51" fmla="*/ 1597695 w 2277624"/>
                <a:gd name="connsiteY51" fmla="*/ 1959112 h 2277549"/>
                <a:gd name="connsiteX52" fmla="*/ 1652879 w 2277624"/>
                <a:gd name="connsiteY52" fmla="*/ 1963153 h 2277549"/>
                <a:gd name="connsiteX53" fmla="*/ 1769620 w 2277624"/>
                <a:gd name="connsiteY53" fmla="*/ 2056555 h 2277549"/>
                <a:gd name="connsiteX54" fmla="*/ 1835530 w 2277624"/>
                <a:gd name="connsiteY54" fmla="*/ 2052825 h 2277549"/>
                <a:gd name="connsiteX55" fmla="*/ 2053002 w 2277624"/>
                <a:gd name="connsiteY55" fmla="*/ 1835405 h 2277549"/>
                <a:gd name="connsiteX56" fmla="*/ 2056577 w 2277624"/>
                <a:gd name="connsiteY56" fmla="*/ 1769511 h 2277549"/>
                <a:gd name="connsiteX57" fmla="*/ 1963153 w 2277624"/>
                <a:gd name="connsiteY57" fmla="*/ 1652797 h 2277549"/>
                <a:gd name="connsiteX58" fmla="*/ 1959111 w 2277624"/>
                <a:gd name="connsiteY58" fmla="*/ 1597626 h 2277549"/>
                <a:gd name="connsiteX59" fmla="*/ 2043364 w 2277624"/>
                <a:gd name="connsiteY59" fmla="*/ 1394504 h 2277549"/>
                <a:gd name="connsiteX60" fmla="*/ 2085179 w 2277624"/>
                <a:gd name="connsiteY60" fmla="*/ 1358293 h 2277549"/>
                <a:gd name="connsiteX61" fmla="*/ 2233632 w 2277624"/>
                <a:gd name="connsiteY61" fmla="*/ 1341819 h 2277549"/>
                <a:gd name="connsiteX62" fmla="*/ 2277624 w 2277624"/>
                <a:gd name="connsiteY62" fmla="*/ 1292554 h 2277549"/>
                <a:gd name="connsiteX63" fmla="*/ 2277624 w 2277624"/>
                <a:gd name="connsiteY63" fmla="*/ 984996 h 2277549"/>
                <a:gd name="connsiteX64" fmla="*/ 2233788 w 2277624"/>
                <a:gd name="connsiteY64" fmla="*/ 935730 h 2277549"/>
                <a:gd name="connsiteX65" fmla="*/ 1138657 w 2277624"/>
                <a:gd name="connsiteY65" fmla="*/ 1881407 h 2277549"/>
                <a:gd name="connsiteX66" fmla="*/ 395771 w 2277624"/>
                <a:gd name="connsiteY66" fmla="*/ 1138697 h 2277549"/>
                <a:gd name="connsiteX67" fmla="*/ 1138657 w 2277624"/>
                <a:gd name="connsiteY67" fmla="*/ 395987 h 2277549"/>
                <a:gd name="connsiteX68" fmla="*/ 1881543 w 2277624"/>
                <a:gd name="connsiteY68" fmla="*/ 1138697 h 2277549"/>
                <a:gd name="connsiteX69" fmla="*/ 1138657 w 2277624"/>
                <a:gd name="connsiteY69" fmla="*/ 1881407 h 227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277624" h="2277549">
                  <a:moveTo>
                    <a:pt x="2233788" y="935730"/>
                  </a:moveTo>
                  <a:lnTo>
                    <a:pt x="2085335" y="919257"/>
                  </a:lnTo>
                  <a:cubicBezTo>
                    <a:pt x="2065282" y="917081"/>
                    <a:pt x="2048960" y="902628"/>
                    <a:pt x="2043520" y="883046"/>
                  </a:cubicBezTo>
                  <a:cubicBezTo>
                    <a:pt x="2023311" y="811401"/>
                    <a:pt x="1994864" y="743487"/>
                    <a:pt x="1959267" y="679924"/>
                  </a:cubicBezTo>
                  <a:cubicBezTo>
                    <a:pt x="1949318" y="662207"/>
                    <a:pt x="1950717" y="640605"/>
                    <a:pt x="1963308" y="624753"/>
                  </a:cubicBezTo>
                  <a:lnTo>
                    <a:pt x="2056733" y="508039"/>
                  </a:lnTo>
                  <a:cubicBezTo>
                    <a:pt x="2072433" y="488302"/>
                    <a:pt x="2070878" y="459861"/>
                    <a:pt x="2053157" y="442145"/>
                  </a:cubicBezTo>
                  <a:lnTo>
                    <a:pt x="1835685" y="224725"/>
                  </a:lnTo>
                  <a:cubicBezTo>
                    <a:pt x="1817809" y="206852"/>
                    <a:pt x="1789362" y="205298"/>
                    <a:pt x="1769776" y="220995"/>
                  </a:cubicBezTo>
                  <a:lnTo>
                    <a:pt x="1653034" y="314397"/>
                  </a:lnTo>
                  <a:cubicBezTo>
                    <a:pt x="1637178" y="326985"/>
                    <a:pt x="1615571" y="328384"/>
                    <a:pt x="1597850" y="318437"/>
                  </a:cubicBezTo>
                  <a:cubicBezTo>
                    <a:pt x="1534272" y="282848"/>
                    <a:pt x="1466186" y="254408"/>
                    <a:pt x="1394679" y="234205"/>
                  </a:cubicBezTo>
                  <a:cubicBezTo>
                    <a:pt x="1375248" y="228765"/>
                    <a:pt x="1360792" y="212447"/>
                    <a:pt x="1358460" y="192399"/>
                  </a:cubicBezTo>
                  <a:lnTo>
                    <a:pt x="1341983" y="43981"/>
                  </a:lnTo>
                  <a:cubicBezTo>
                    <a:pt x="1339185" y="18960"/>
                    <a:pt x="1318044" y="0"/>
                    <a:pt x="1292706" y="0"/>
                  </a:cubicBezTo>
                  <a:lnTo>
                    <a:pt x="985074" y="0"/>
                  </a:lnTo>
                  <a:cubicBezTo>
                    <a:pt x="959891" y="0"/>
                    <a:pt x="938595" y="18960"/>
                    <a:pt x="935797" y="43981"/>
                  </a:cubicBezTo>
                  <a:lnTo>
                    <a:pt x="919319" y="192399"/>
                  </a:lnTo>
                  <a:cubicBezTo>
                    <a:pt x="917143" y="212447"/>
                    <a:pt x="902686" y="228765"/>
                    <a:pt x="883100" y="234205"/>
                  </a:cubicBezTo>
                  <a:cubicBezTo>
                    <a:pt x="811439" y="254408"/>
                    <a:pt x="743508" y="282848"/>
                    <a:pt x="679929" y="318437"/>
                  </a:cubicBezTo>
                  <a:cubicBezTo>
                    <a:pt x="662209" y="328384"/>
                    <a:pt x="640601" y="326985"/>
                    <a:pt x="624745" y="314397"/>
                  </a:cubicBezTo>
                  <a:lnTo>
                    <a:pt x="508004" y="220995"/>
                  </a:lnTo>
                  <a:cubicBezTo>
                    <a:pt x="488262" y="205298"/>
                    <a:pt x="459815" y="206852"/>
                    <a:pt x="442094" y="224725"/>
                  </a:cubicBezTo>
                  <a:lnTo>
                    <a:pt x="224622" y="442145"/>
                  </a:lnTo>
                  <a:cubicBezTo>
                    <a:pt x="206746" y="460017"/>
                    <a:pt x="205191" y="488457"/>
                    <a:pt x="221047" y="508039"/>
                  </a:cubicBezTo>
                  <a:lnTo>
                    <a:pt x="314471" y="624753"/>
                  </a:lnTo>
                  <a:cubicBezTo>
                    <a:pt x="327063" y="640605"/>
                    <a:pt x="328462" y="662207"/>
                    <a:pt x="318513" y="679924"/>
                  </a:cubicBezTo>
                  <a:cubicBezTo>
                    <a:pt x="282915" y="743487"/>
                    <a:pt x="254468" y="811557"/>
                    <a:pt x="234260" y="883046"/>
                  </a:cubicBezTo>
                  <a:cubicBezTo>
                    <a:pt x="228819" y="902472"/>
                    <a:pt x="212497" y="916926"/>
                    <a:pt x="192445" y="919257"/>
                  </a:cubicBezTo>
                  <a:lnTo>
                    <a:pt x="43992" y="935730"/>
                  </a:lnTo>
                  <a:cubicBezTo>
                    <a:pt x="18965" y="938528"/>
                    <a:pt x="0" y="959664"/>
                    <a:pt x="0" y="984996"/>
                  </a:cubicBezTo>
                  <a:lnTo>
                    <a:pt x="0" y="1292554"/>
                  </a:lnTo>
                  <a:cubicBezTo>
                    <a:pt x="0" y="1317731"/>
                    <a:pt x="18965" y="1339022"/>
                    <a:pt x="43992" y="1341819"/>
                  </a:cubicBezTo>
                  <a:lnTo>
                    <a:pt x="192445" y="1358293"/>
                  </a:lnTo>
                  <a:cubicBezTo>
                    <a:pt x="212497" y="1360469"/>
                    <a:pt x="228819" y="1374922"/>
                    <a:pt x="234260" y="1394504"/>
                  </a:cubicBezTo>
                  <a:cubicBezTo>
                    <a:pt x="254468" y="1466148"/>
                    <a:pt x="282915" y="1534063"/>
                    <a:pt x="318513" y="1597626"/>
                  </a:cubicBezTo>
                  <a:cubicBezTo>
                    <a:pt x="328462" y="1615343"/>
                    <a:pt x="327063" y="1636945"/>
                    <a:pt x="314471" y="1652797"/>
                  </a:cubicBezTo>
                  <a:lnTo>
                    <a:pt x="221047" y="1769511"/>
                  </a:lnTo>
                  <a:cubicBezTo>
                    <a:pt x="205347" y="1789248"/>
                    <a:pt x="206901" y="1817688"/>
                    <a:pt x="224622" y="1835405"/>
                  </a:cubicBezTo>
                  <a:lnTo>
                    <a:pt x="442094" y="2052825"/>
                  </a:lnTo>
                  <a:cubicBezTo>
                    <a:pt x="459971" y="2070698"/>
                    <a:pt x="488418" y="2072252"/>
                    <a:pt x="508004" y="2056555"/>
                  </a:cubicBezTo>
                  <a:lnTo>
                    <a:pt x="624745" y="1963153"/>
                  </a:lnTo>
                  <a:cubicBezTo>
                    <a:pt x="640601" y="1950565"/>
                    <a:pt x="662209" y="1949166"/>
                    <a:pt x="679929" y="1959112"/>
                  </a:cubicBezTo>
                  <a:cubicBezTo>
                    <a:pt x="743508" y="1994702"/>
                    <a:pt x="811594" y="2023142"/>
                    <a:pt x="883100" y="2043345"/>
                  </a:cubicBezTo>
                  <a:cubicBezTo>
                    <a:pt x="902531" y="2048785"/>
                    <a:pt x="916988" y="2065103"/>
                    <a:pt x="919319" y="2085151"/>
                  </a:cubicBezTo>
                  <a:lnTo>
                    <a:pt x="935797" y="2233569"/>
                  </a:lnTo>
                  <a:cubicBezTo>
                    <a:pt x="938595" y="2258590"/>
                    <a:pt x="959736" y="2277550"/>
                    <a:pt x="985074" y="2277550"/>
                  </a:cubicBezTo>
                  <a:lnTo>
                    <a:pt x="1292550" y="2277550"/>
                  </a:lnTo>
                  <a:cubicBezTo>
                    <a:pt x="1317733" y="2277550"/>
                    <a:pt x="1339029" y="2258590"/>
                    <a:pt x="1341827" y="2233569"/>
                  </a:cubicBezTo>
                  <a:lnTo>
                    <a:pt x="1358305" y="2085151"/>
                  </a:lnTo>
                  <a:cubicBezTo>
                    <a:pt x="1360481" y="2065103"/>
                    <a:pt x="1374938" y="2048785"/>
                    <a:pt x="1394524" y="2043345"/>
                  </a:cubicBezTo>
                  <a:cubicBezTo>
                    <a:pt x="1466186" y="2023142"/>
                    <a:pt x="1534116" y="1994702"/>
                    <a:pt x="1597695" y="1959112"/>
                  </a:cubicBezTo>
                  <a:cubicBezTo>
                    <a:pt x="1615416" y="1949166"/>
                    <a:pt x="1637023" y="1950565"/>
                    <a:pt x="1652879" y="1963153"/>
                  </a:cubicBezTo>
                  <a:lnTo>
                    <a:pt x="1769620" y="2056555"/>
                  </a:lnTo>
                  <a:cubicBezTo>
                    <a:pt x="1789362" y="2072252"/>
                    <a:pt x="1817809" y="2070698"/>
                    <a:pt x="1835530" y="2052825"/>
                  </a:cubicBezTo>
                  <a:lnTo>
                    <a:pt x="2053002" y="1835405"/>
                  </a:lnTo>
                  <a:cubicBezTo>
                    <a:pt x="2070878" y="1817533"/>
                    <a:pt x="2072433" y="1789093"/>
                    <a:pt x="2056577" y="1769511"/>
                  </a:cubicBezTo>
                  <a:lnTo>
                    <a:pt x="1963153" y="1652797"/>
                  </a:lnTo>
                  <a:cubicBezTo>
                    <a:pt x="1950562" y="1636945"/>
                    <a:pt x="1949162" y="1615343"/>
                    <a:pt x="1959111" y="1597626"/>
                  </a:cubicBezTo>
                  <a:cubicBezTo>
                    <a:pt x="1994709" y="1534063"/>
                    <a:pt x="2023156" y="1465993"/>
                    <a:pt x="2043364" y="1394504"/>
                  </a:cubicBezTo>
                  <a:cubicBezTo>
                    <a:pt x="2048805" y="1375077"/>
                    <a:pt x="2065127" y="1360624"/>
                    <a:pt x="2085179" y="1358293"/>
                  </a:cubicBezTo>
                  <a:lnTo>
                    <a:pt x="2233632" y="1341819"/>
                  </a:lnTo>
                  <a:cubicBezTo>
                    <a:pt x="2258660" y="1339022"/>
                    <a:pt x="2277624" y="1317886"/>
                    <a:pt x="2277624" y="1292554"/>
                  </a:cubicBezTo>
                  <a:lnTo>
                    <a:pt x="2277624" y="984996"/>
                  </a:lnTo>
                  <a:cubicBezTo>
                    <a:pt x="2277780" y="959664"/>
                    <a:pt x="2258815" y="938528"/>
                    <a:pt x="2233788" y="935730"/>
                  </a:cubicBezTo>
                  <a:close/>
                  <a:moveTo>
                    <a:pt x="1138657" y="1881407"/>
                  </a:moveTo>
                  <a:cubicBezTo>
                    <a:pt x="728274" y="1881407"/>
                    <a:pt x="395771" y="1548827"/>
                    <a:pt x="395771" y="1138697"/>
                  </a:cubicBezTo>
                  <a:cubicBezTo>
                    <a:pt x="395771" y="728412"/>
                    <a:pt x="728430" y="395987"/>
                    <a:pt x="1138657" y="395987"/>
                  </a:cubicBezTo>
                  <a:cubicBezTo>
                    <a:pt x="1548884" y="395987"/>
                    <a:pt x="1881543" y="728567"/>
                    <a:pt x="1881543" y="1138697"/>
                  </a:cubicBezTo>
                  <a:cubicBezTo>
                    <a:pt x="1881543" y="1548827"/>
                    <a:pt x="1549039" y="1881407"/>
                    <a:pt x="1138657" y="1881407"/>
                  </a:cubicBezTo>
                  <a:close/>
                </a:path>
              </a:pathLst>
            </a:custGeom>
            <a:grpFill/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75" name="图形 8">
            <a:extLst>
              <a:ext uri="{FF2B5EF4-FFF2-40B4-BE49-F238E27FC236}">
                <a16:creationId xmlns:a16="http://schemas.microsoft.com/office/drawing/2014/main" id="{4B2E2E71-C2CF-7FDA-99B4-72A4278075A6}"/>
              </a:ext>
            </a:extLst>
          </p:cNvPr>
          <p:cNvGrpSpPr>
            <a:grpSpLocks noChangeAspect="1"/>
          </p:cNvGrpSpPr>
          <p:nvPr/>
        </p:nvGrpSpPr>
        <p:grpSpPr>
          <a:xfrm>
            <a:off x="4456652" y="2790724"/>
            <a:ext cx="676988" cy="648000"/>
            <a:chOff x="-183584" y="1054601"/>
            <a:chExt cx="2013517" cy="1927299"/>
          </a:xfrm>
          <a:solidFill>
            <a:schemeClr val="bg1"/>
          </a:solidFill>
          <a:effectLst>
            <a:outerShdw blurRad="12700" dist="127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76" name="图形 8">
              <a:extLst>
                <a:ext uri="{FF2B5EF4-FFF2-40B4-BE49-F238E27FC236}">
                  <a16:creationId xmlns:a16="http://schemas.microsoft.com/office/drawing/2014/main" id="{C7621372-6D60-0C2A-32FF-75117D324908}"/>
                </a:ext>
              </a:extLst>
            </p:cNvPr>
            <p:cNvGrpSpPr/>
            <p:nvPr/>
          </p:nvGrpSpPr>
          <p:grpSpPr>
            <a:xfrm>
              <a:off x="-183584" y="1381425"/>
              <a:ext cx="2013517" cy="1219248"/>
              <a:chOff x="-183584" y="1381425"/>
              <a:chExt cx="2013517" cy="1219248"/>
            </a:xfrm>
            <a:grpFill/>
          </p:grpSpPr>
          <p:sp>
            <p:nvSpPr>
              <p:cNvPr id="80" name="任意形状 62">
                <a:extLst>
                  <a:ext uri="{FF2B5EF4-FFF2-40B4-BE49-F238E27FC236}">
                    <a16:creationId xmlns:a16="http://schemas.microsoft.com/office/drawing/2014/main" id="{B5D9BF28-1ADA-2ABA-1F3A-5D3999A3B924}"/>
                  </a:ext>
                </a:extLst>
              </p:cNvPr>
              <p:cNvSpPr/>
              <p:nvPr/>
            </p:nvSpPr>
            <p:spPr>
              <a:xfrm>
                <a:off x="-183584" y="1682443"/>
                <a:ext cx="575002" cy="749094"/>
              </a:xfrm>
              <a:custGeom>
                <a:avLst/>
                <a:gdLst>
                  <a:gd name="connsiteX0" fmla="*/ 533964 w 575002"/>
                  <a:gd name="connsiteY0" fmla="*/ 671855 h 749094"/>
                  <a:gd name="connsiteX1" fmla="*/ 552773 w 575002"/>
                  <a:gd name="connsiteY1" fmla="*/ 632691 h 749094"/>
                  <a:gd name="connsiteX2" fmla="*/ 573292 w 575002"/>
                  <a:gd name="connsiteY2" fmla="*/ 594926 h 749094"/>
                  <a:gd name="connsiteX3" fmla="*/ 575002 w 575002"/>
                  <a:gd name="connsiteY3" fmla="*/ 591973 h 749094"/>
                  <a:gd name="connsiteX4" fmla="*/ 545622 w 575002"/>
                  <a:gd name="connsiteY4" fmla="*/ 542708 h 749094"/>
                  <a:gd name="connsiteX5" fmla="*/ 545001 w 575002"/>
                  <a:gd name="connsiteY5" fmla="*/ 541465 h 749094"/>
                  <a:gd name="connsiteX6" fmla="*/ 541581 w 575002"/>
                  <a:gd name="connsiteY6" fmla="*/ 534471 h 749094"/>
                  <a:gd name="connsiteX7" fmla="*/ 495102 w 575002"/>
                  <a:gd name="connsiteY7" fmla="*/ 533694 h 749094"/>
                  <a:gd name="connsiteX8" fmla="*/ 494791 w 575002"/>
                  <a:gd name="connsiteY8" fmla="*/ 533694 h 749094"/>
                  <a:gd name="connsiteX9" fmla="*/ 468987 w 575002"/>
                  <a:gd name="connsiteY9" fmla="*/ 532140 h 749094"/>
                  <a:gd name="connsiteX10" fmla="*/ 461059 w 575002"/>
                  <a:gd name="connsiteY10" fmla="*/ 536647 h 749094"/>
                  <a:gd name="connsiteX11" fmla="*/ 395460 w 575002"/>
                  <a:gd name="connsiteY11" fmla="*/ 556540 h 749094"/>
                  <a:gd name="connsiteX12" fmla="*/ 374785 w 575002"/>
                  <a:gd name="connsiteY12" fmla="*/ 557317 h 749094"/>
                  <a:gd name="connsiteX13" fmla="*/ 374474 w 575002"/>
                  <a:gd name="connsiteY13" fmla="*/ 557317 h 749094"/>
                  <a:gd name="connsiteX14" fmla="*/ 307787 w 575002"/>
                  <a:gd name="connsiteY14" fmla="*/ 542708 h 749094"/>
                  <a:gd name="connsiteX15" fmla="*/ 251204 w 575002"/>
                  <a:gd name="connsiteY15" fmla="*/ 503700 h 749094"/>
                  <a:gd name="connsiteX16" fmla="*/ 250893 w 575002"/>
                  <a:gd name="connsiteY16" fmla="*/ 503389 h 749094"/>
                  <a:gd name="connsiteX17" fmla="*/ 237214 w 575002"/>
                  <a:gd name="connsiteY17" fmla="*/ 487693 h 749094"/>
                  <a:gd name="connsiteX18" fmla="*/ 207212 w 575002"/>
                  <a:gd name="connsiteY18" fmla="*/ 426616 h 749094"/>
                  <a:gd name="connsiteX19" fmla="*/ 202393 w 575002"/>
                  <a:gd name="connsiteY19" fmla="*/ 358235 h 749094"/>
                  <a:gd name="connsiteX20" fmla="*/ 202393 w 575002"/>
                  <a:gd name="connsiteY20" fmla="*/ 357924 h 749094"/>
                  <a:gd name="connsiteX21" fmla="*/ 206124 w 575002"/>
                  <a:gd name="connsiteY21" fmla="*/ 337566 h 749094"/>
                  <a:gd name="connsiteX22" fmla="*/ 235348 w 575002"/>
                  <a:gd name="connsiteY22" fmla="*/ 275712 h 749094"/>
                  <a:gd name="connsiteX23" fmla="*/ 285403 w 575002"/>
                  <a:gd name="connsiteY23" fmla="*/ 229555 h 749094"/>
                  <a:gd name="connsiteX24" fmla="*/ 289133 w 575002"/>
                  <a:gd name="connsiteY24" fmla="*/ 227379 h 749094"/>
                  <a:gd name="connsiteX25" fmla="*/ 293952 w 575002"/>
                  <a:gd name="connsiteY25" fmla="*/ 224737 h 749094"/>
                  <a:gd name="connsiteX26" fmla="*/ 299393 w 575002"/>
                  <a:gd name="connsiteY26" fmla="*/ 221940 h 749094"/>
                  <a:gd name="connsiteX27" fmla="*/ 304212 w 575002"/>
                  <a:gd name="connsiteY27" fmla="*/ 219764 h 749094"/>
                  <a:gd name="connsiteX28" fmla="*/ 371054 w 575002"/>
                  <a:gd name="connsiteY28" fmla="*/ 203756 h 749094"/>
                  <a:gd name="connsiteX29" fmla="*/ 438208 w 575002"/>
                  <a:gd name="connsiteY29" fmla="*/ 214169 h 749094"/>
                  <a:gd name="connsiteX30" fmla="*/ 441472 w 575002"/>
                  <a:gd name="connsiteY30" fmla="*/ 215412 h 749094"/>
                  <a:gd name="connsiteX31" fmla="*/ 447379 w 575002"/>
                  <a:gd name="connsiteY31" fmla="*/ 217899 h 749094"/>
                  <a:gd name="connsiteX32" fmla="*/ 452975 w 575002"/>
                  <a:gd name="connsiteY32" fmla="*/ 220386 h 749094"/>
                  <a:gd name="connsiteX33" fmla="*/ 457639 w 575002"/>
                  <a:gd name="connsiteY33" fmla="*/ 222717 h 749094"/>
                  <a:gd name="connsiteX34" fmla="*/ 488573 w 575002"/>
                  <a:gd name="connsiteY34" fmla="*/ 242765 h 749094"/>
                  <a:gd name="connsiteX35" fmla="*/ 497745 w 575002"/>
                  <a:gd name="connsiteY35" fmla="*/ 186195 h 749094"/>
                  <a:gd name="connsiteX36" fmla="*/ 497900 w 575002"/>
                  <a:gd name="connsiteY36" fmla="*/ 185418 h 749094"/>
                  <a:gd name="connsiteX37" fmla="*/ 499765 w 575002"/>
                  <a:gd name="connsiteY37" fmla="*/ 177492 h 749094"/>
                  <a:gd name="connsiteX38" fmla="*/ 464634 w 575002"/>
                  <a:gd name="connsiteY38" fmla="*/ 147031 h 749094"/>
                  <a:gd name="connsiteX39" fmla="*/ 464323 w 575002"/>
                  <a:gd name="connsiteY39" fmla="*/ 146721 h 749094"/>
                  <a:gd name="connsiteX40" fmla="*/ 433234 w 575002"/>
                  <a:gd name="connsiteY40" fmla="*/ 116726 h 749094"/>
                  <a:gd name="connsiteX41" fmla="*/ 418155 w 575002"/>
                  <a:gd name="connsiteY41" fmla="*/ 101030 h 749094"/>
                  <a:gd name="connsiteX42" fmla="*/ 418000 w 575002"/>
                  <a:gd name="connsiteY42" fmla="*/ 100719 h 749094"/>
                  <a:gd name="connsiteX43" fmla="*/ 410227 w 575002"/>
                  <a:gd name="connsiteY43" fmla="*/ 92482 h 749094"/>
                  <a:gd name="connsiteX44" fmla="*/ 379449 w 575002"/>
                  <a:gd name="connsiteY44" fmla="*/ 57359 h 749094"/>
                  <a:gd name="connsiteX45" fmla="*/ 394527 w 575002"/>
                  <a:gd name="connsiteY45" fmla="*/ 23635 h 749094"/>
                  <a:gd name="connsiteX46" fmla="*/ 405253 w 575002"/>
                  <a:gd name="connsiteY46" fmla="*/ 945 h 749094"/>
                  <a:gd name="connsiteX47" fmla="*/ 302502 w 575002"/>
                  <a:gd name="connsiteY47" fmla="*/ 7628 h 749094"/>
                  <a:gd name="connsiteX48" fmla="*/ 293175 w 575002"/>
                  <a:gd name="connsiteY48" fmla="*/ 53474 h 749094"/>
                  <a:gd name="connsiteX49" fmla="*/ 288512 w 575002"/>
                  <a:gd name="connsiteY49" fmla="*/ 99165 h 749094"/>
                  <a:gd name="connsiteX50" fmla="*/ 255401 w 575002"/>
                  <a:gd name="connsiteY50" fmla="*/ 112064 h 749094"/>
                  <a:gd name="connsiteX51" fmla="*/ 195398 w 575002"/>
                  <a:gd name="connsiteY51" fmla="*/ 148741 h 749094"/>
                  <a:gd name="connsiteX52" fmla="*/ 154982 w 575002"/>
                  <a:gd name="connsiteY52" fmla="*/ 126984 h 749094"/>
                  <a:gd name="connsiteX53" fmla="*/ 133685 w 575002"/>
                  <a:gd name="connsiteY53" fmla="*/ 117503 h 749094"/>
                  <a:gd name="connsiteX54" fmla="*/ 111767 w 575002"/>
                  <a:gd name="connsiteY54" fmla="*/ 109111 h 749094"/>
                  <a:gd name="connsiteX55" fmla="*/ 71817 w 575002"/>
                  <a:gd name="connsiteY55" fmla="*/ 155268 h 749094"/>
                  <a:gd name="connsiteX56" fmla="*/ 39795 w 575002"/>
                  <a:gd name="connsiteY56" fmla="*/ 207176 h 749094"/>
                  <a:gd name="connsiteX57" fmla="*/ 69952 w 575002"/>
                  <a:gd name="connsiteY57" fmla="*/ 243076 h 749094"/>
                  <a:gd name="connsiteX58" fmla="*/ 85963 w 575002"/>
                  <a:gd name="connsiteY58" fmla="*/ 259549 h 749094"/>
                  <a:gd name="connsiteX59" fmla="*/ 102751 w 575002"/>
                  <a:gd name="connsiteY59" fmla="*/ 275090 h 749094"/>
                  <a:gd name="connsiteX60" fmla="*/ 92025 w 575002"/>
                  <a:gd name="connsiteY60" fmla="*/ 308970 h 749094"/>
                  <a:gd name="connsiteX61" fmla="*/ 83320 w 575002"/>
                  <a:gd name="connsiteY61" fmla="*/ 378750 h 749094"/>
                  <a:gd name="connsiteX62" fmla="*/ 41038 w 575002"/>
                  <a:gd name="connsiteY62" fmla="*/ 396933 h 749094"/>
                  <a:gd name="connsiteX63" fmla="*/ 0 w 575002"/>
                  <a:gd name="connsiteY63" fmla="*/ 419623 h 749094"/>
                  <a:gd name="connsiteX64" fmla="*/ 11192 w 575002"/>
                  <a:gd name="connsiteY64" fmla="*/ 479456 h 749094"/>
                  <a:gd name="connsiteX65" fmla="*/ 31867 w 575002"/>
                  <a:gd name="connsiteY65" fmla="*/ 536958 h 749094"/>
                  <a:gd name="connsiteX66" fmla="*/ 78812 w 575002"/>
                  <a:gd name="connsiteY66" fmla="*/ 535870 h 749094"/>
                  <a:gd name="connsiteX67" fmla="*/ 101663 w 575002"/>
                  <a:gd name="connsiteY67" fmla="*/ 533694 h 749094"/>
                  <a:gd name="connsiteX68" fmla="*/ 124358 w 575002"/>
                  <a:gd name="connsiteY68" fmla="*/ 530275 h 749094"/>
                  <a:gd name="connsiteX69" fmla="*/ 144100 w 575002"/>
                  <a:gd name="connsiteY69" fmla="*/ 559803 h 749094"/>
                  <a:gd name="connsiteX70" fmla="*/ 193222 w 575002"/>
                  <a:gd name="connsiteY70" fmla="*/ 610001 h 749094"/>
                  <a:gd name="connsiteX71" fmla="*/ 180941 w 575002"/>
                  <a:gd name="connsiteY71" fmla="*/ 654293 h 749094"/>
                  <a:gd name="connsiteX72" fmla="*/ 173014 w 575002"/>
                  <a:gd name="connsiteY72" fmla="*/ 700451 h 749094"/>
                  <a:gd name="connsiteX73" fmla="*/ 226954 w 575002"/>
                  <a:gd name="connsiteY73" fmla="*/ 729202 h 749094"/>
                  <a:gd name="connsiteX74" fmla="*/ 284781 w 575002"/>
                  <a:gd name="connsiteY74" fmla="*/ 749094 h 749094"/>
                  <a:gd name="connsiteX75" fmla="*/ 313072 w 575002"/>
                  <a:gd name="connsiteY75" fmla="*/ 711795 h 749094"/>
                  <a:gd name="connsiteX76" fmla="*/ 337011 w 575002"/>
                  <a:gd name="connsiteY76" fmla="*/ 672632 h 749094"/>
                  <a:gd name="connsiteX77" fmla="*/ 354732 w 575002"/>
                  <a:gd name="connsiteY77" fmla="*/ 674497 h 749094"/>
                  <a:gd name="connsiteX78" fmla="*/ 363593 w 575002"/>
                  <a:gd name="connsiteY78" fmla="*/ 675118 h 749094"/>
                  <a:gd name="connsiteX79" fmla="*/ 372453 w 575002"/>
                  <a:gd name="connsiteY79" fmla="*/ 675274 h 749094"/>
                  <a:gd name="connsiteX80" fmla="*/ 442405 w 575002"/>
                  <a:gd name="connsiteY80" fmla="*/ 668280 h 749094"/>
                  <a:gd name="connsiteX81" fmla="*/ 469298 w 575002"/>
                  <a:gd name="connsiteY81" fmla="*/ 705424 h 749094"/>
                  <a:gd name="connsiteX82" fmla="*/ 500387 w 575002"/>
                  <a:gd name="connsiteY82" fmla="*/ 740391 h 749094"/>
                  <a:gd name="connsiteX83" fmla="*/ 506916 w 575002"/>
                  <a:gd name="connsiteY83" fmla="*/ 738215 h 749094"/>
                  <a:gd name="connsiteX84" fmla="*/ 517020 w 575002"/>
                  <a:gd name="connsiteY84" fmla="*/ 712262 h 749094"/>
                  <a:gd name="connsiteX85" fmla="*/ 533964 w 575002"/>
                  <a:gd name="connsiteY85" fmla="*/ 671855 h 749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75002" h="749094">
                    <a:moveTo>
                      <a:pt x="533964" y="671855"/>
                    </a:moveTo>
                    <a:cubicBezTo>
                      <a:pt x="540493" y="657402"/>
                      <a:pt x="546555" y="644503"/>
                      <a:pt x="552773" y="632691"/>
                    </a:cubicBezTo>
                    <a:cubicBezTo>
                      <a:pt x="559302" y="619947"/>
                      <a:pt x="566297" y="607204"/>
                      <a:pt x="573292" y="594926"/>
                    </a:cubicBezTo>
                    <a:cubicBezTo>
                      <a:pt x="573914" y="593994"/>
                      <a:pt x="574380" y="592906"/>
                      <a:pt x="575002" y="591973"/>
                    </a:cubicBezTo>
                    <a:cubicBezTo>
                      <a:pt x="564276" y="576122"/>
                      <a:pt x="554483" y="559648"/>
                      <a:pt x="545622" y="542708"/>
                    </a:cubicBezTo>
                    <a:lnTo>
                      <a:pt x="545001" y="541465"/>
                    </a:lnTo>
                    <a:lnTo>
                      <a:pt x="541581" y="534471"/>
                    </a:lnTo>
                    <a:cubicBezTo>
                      <a:pt x="526191" y="534627"/>
                      <a:pt x="510647" y="534316"/>
                      <a:pt x="495102" y="533694"/>
                    </a:cubicBezTo>
                    <a:lnTo>
                      <a:pt x="494791" y="533694"/>
                    </a:lnTo>
                    <a:cubicBezTo>
                      <a:pt x="486241" y="533228"/>
                      <a:pt x="477692" y="532762"/>
                      <a:pt x="468987" y="532140"/>
                    </a:cubicBezTo>
                    <a:cubicBezTo>
                      <a:pt x="466344" y="533694"/>
                      <a:pt x="463701" y="535248"/>
                      <a:pt x="461059" y="536647"/>
                    </a:cubicBezTo>
                    <a:cubicBezTo>
                      <a:pt x="441161" y="547215"/>
                      <a:pt x="418466" y="554053"/>
                      <a:pt x="395460" y="556540"/>
                    </a:cubicBezTo>
                    <a:cubicBezTo>
                      <a:pt x="388620" y="557161"/>
                      <a:pt x="381469" y="557628"/>
                      <a:pt x="374785" y="557317"/>
                    </a:cubicBezTo>
                    <a:lnTo>
                      <a:pt x="374474" y="557317"/>
                    </a:lnTo>
                    <a:cubicBezTo>
                      <a:pt x="351779" y="556851"/>
                      <a:pt x="328773" y="551877"/>
                      <a:pt x="307787" y="542708"/>
                    </a:cubicBezTo>
                    <a:cubicBezTo>
                      <a:pt x="286802" y="533539"/>
                      <a:pt x="267215" y="520174"/>
                      <a:pt x="251204" y="503700"/>
                    </a:cubicBezTo>
                    <a:lnTo>
                      <a:pt x="250893" y="503389"/>
                    </a:lnTo>
                    <a:cubicBezTo>
                      <a:pt x="246385" y="498882"/>
                      <a:pt x="242188" y="493909"/>
                      <a:pt x="237214" y="487693"/>
                    </a:cubicBezTo>
                    <a:cubicBezTo>
                      <a:pt x="223223" y="469509"/>
                      <a:pt x="213119" y="448995"/>
                      <a:pt x="207212" y="426616"/>
                    </a:cubicBezTo>
                    <a:cubicBezTo>
                      <a:pt x="201150" y="403926"/>
                      <a:pt x="199595" y="380925"/>
                      <a:pt x="202393" y="358235"/>
                    </a:cubicBezTo>
                    <a:lnTo>
                      <a:pt x="202393" y="357924"/>
                    </a:lnTo>
                    <a:cubicBezTo>
                      <a:pt x="203171" y="351397"/>
                      <a:pt x="204570" y="344559"/>
                      <a:pt x="206124" y="337566"/>
                    </a:cubicBezTo>
                    <a:cubicBezTo>
                      <a:pt x="211720" y="315497"/>
                      <a:pt x="221669" y="294206"/>
                      <a:pt x="235348" y="275712"/>
                    </a:cubicBezTo>
                    <a:cubicBezTo>
                      <a:pt x="248872" y="257373"/>
                      <a:pt x="266127" y="241366"/>
                      <a:pt x="285403" y="229555"/>
                    </a:cubicBezTo>
                    <a:cubicBezTo>
                      <a:pt x="286646" y="228778"/>
                      <a:pt x="287890" y="228156"/>
                      <a:pt x="289133" y="227379"/>
                    </a:cubicBezTo>
                    <a:cubicBezTo>
                      <a:pt x="290843" y="226291"/>
                      <a:pt x="292553" y="225359"/>
                      <a:pt x="293952" y="224737"/>
                    </a:cubicBezTo>
                    <a:lnTo>
                      <a:pt x="299393" y="221940"/>
                    </a:lnTo>
                    <a:lnTo>
                      <a:pt x="304212" y="219764"/>
                    </a:lnTo>
                    <a:cubicBezTo>
                      <a:pt x="324886" y="210284"/>
                      <a:pt x="348048" y="204689"/>
                      <a:pt x="371054" y="203756"/>
                    </a:cubicBezTo>
                    <a:cubicBezTo>
                      <a:pt x="393905" y="202824"/>
                      <a:pt x="416601" y="206243"/>
                      <a:pt x="438208" y="214169"/>
                    </a:cubicBezTo>
                    <a:cubicBezTo>
                      <a:pt x="439296" y="214635"/>
                      <a:pt x="440384" y="214946"/>
                      <a:pt x="441472" y="215412"/>
                    </a:cubicBezTo>
                    <a:cubicBezTo>
                      <a:pt x="443649" y="216189"/>
                      <a:pt x="445825" y="217122"/>
                      <a:pt x="447379" y="217899"/>
                    </a:cubicBezTo>
                    <a:lnTo>
                      <a:pt x="452975" y="220386"/>
                    </a:lnTo>
                    <a:lnTo>
                      <a:pt x="457639" y="222717"/>
                    </a:lnTo>
                    <a:cubicBezTo>
                      <a:pt x="468520" y="228311"/>
                      <a:pt x="478935" y="234994"/>
                      <a:pt x="488573" y="242765"/>
                    </a:cubicBezTo>
                    <a:cubicBezTo>
                      <a:pt x="490594" y="223649"/>
                      <a:pt x="493703" y="204689"/>
                      <a:pt x="497745" y="186195"/>
                    </a:cubicBezTo>
                    <a:lnTo>
                      <a:pt x="497900" y="185418"/>
                    </a:lnTo>
                    <a:cubicBezTo>
                      <a:pt x="498522" y="182776"/>
                      <a:pt x="499144" y="180134"/>
                      <a:pt x="499765" y="177492"/>
                    </a:cubicBezTo>
                    <a:cubicBezTo>
                      <a:pt x="488107" y="167857"/>
                      <a:pt x="476448" y="157755"/>
                      <a:pt x="464634" y="147031"/>
                    </a:cubicBezTo>
                    <a:lnTo>
                      <a:pt x="464323" y="146721"/>
                    </a:lnTo>
                    <a:cubicBezTo>
                      <a:pt x="453908" y="137085"/>
                      <a:pt x="443493" y="126984"/>
                      <a:pt x="433234" y="116726"/>
                    </a:cubicBezTo>
                    <a:cubicBezTo>
                      <a:pt x="428104" y="111598"/>
                      <a:pt x="423129" y="106314"/>
                      <a:pt x="418155" y="101030"/>
                    </a:cubicBezTo>
                    <a:lnTo>
                      <a:pt x="418000" y="100719"/>
                    </a:lnTo>
                    <a:lnTo>
                      <a:pt x="410227" y="92482"/>
                    </a:lnTo>
                    <a:lnTo>
                      <a:pt x="379449" y="57359"/>
                    </a:lnTo>
                    <a:lnTo>
                      <a:pt x="394527" y="23635"/>
                    </a:lnTo>
                    <a:cubicBezTo>
                      <a:pt x="397947" y="16020"/>
                      <a:pt x="401522" y="8405"/>
                      <a:pt x="405253" y="945"/>
                    </a:cubicBezTo>
                    <a:cubicBezTo>
                      <a:pt x="370899" y="-1542"/>
                      <a:pt x="336079" y="945"/>
                      <a:pt x="302502" y="7628"/>
                    </a:cubicBezTo>
                    <a:cubicBezTo>
                      <a:pt x="298616" y="23013"/>
                      <a:pt x="295507" y="38399"/>
                      <a:pt x="293175" y="53474"/>
                    </a:cubicBezTo>
                    <a:cubicBezTo>
                      <a:pt x="290843" y="68860"/>
                      <a:pt x="289289" y="84090"/>
                      <a:pt x="288512" y="99165"/>
                    </a:cubicBezTo>
                    <a:cubicBezTo>
                      <a:pt x="277319" y="102895"/>
                      <a:pt x="266127" y="106935"/>
                      <a:pt x="255401" y="112064"/>
                    </a:cubicBezTo>
                    <a:cubicBezTo>
                      <a:pt x="234105" y="121855"/>
                      <a:pt x="213741" y="133977"/>
                      <a:pt x="195398" y="148741"/>
                    </a:cubicBezTo>
                    <a:cubicBezTo>
                      <a:pt x="182496" y="140971"/>
                      <a:pt x="168817" y="133511"/>
                      <a:pt x="154982" y="126984"/>
                    </a:cubicBezTo>
                    <a:cubicBezTo>
                      <a:pt x="147987" y="123720"/>
                      <a:pt x="140836" y="120456"/>
                      <a:pt x="133685" y="117503"/>
                    </a:cubicBezTo>
                    <a:cubicBezTo>
                      <a:pt x="126535" y="114551"/>
                      <a:pt x="119229" y="111753"/>
                      <a:pt x="111767" y="109111"/>
                    </a:cubicBezTo>
                    <a:cubicBezTo>
                      <a:pt x="97310" y="123409"/>
                      <a:pt x="83786" y="138795"/>
                      <a:pt x="71817" y="155268"/>
                    </a:cubicBezTo>
                    <a:cubicBezTo>
                      <a:pt x="59847" y="171742"/>
                      <a:pt x="49122" y="189148"/>
                      <a:pt x="39795" y="207176"/>
                    </a:cubicBezTo>
                    <a:cubicBezTo>
                      <a:pt x="49432" y="219764"/>
                      <a:pt x="59226" y="231730"/>
                      <a:pt x="69952" y="243076"/>
                    </a:cubicBezTo>
                    <a:cubicBezTo>
                      <a:pt x="75237" y="248826"/>
                      <a:pt x="80522" y="254265"/>
                      <a:pt x="85963" y="259549"/>
                    </a:cubicBezTo>
                    <a:cubicBezTo>
                      <a:pt x="91403" y="264833"/>
                      <a:pt x="97155" y="270117"/>
                      <a:pt x="102751" y="275090"/>
                    </a:cubicBezTo>
                    <a:cubicBezTo>
                      <a:pt x="98399" y="286124"/>
                      <a:pt x="95134" y="297469"/>
                      <a:pt x="92025" y="308970"/>
                    </a:cubicBezTo>
                    <a:cubicBezTo>
                      <a:pt x="86429" y="331815"/>
                      <a:pt x="83476" y="355282"/>
                      <a:pt x="83320" y="378750"/>
                    </a:cubicBezTo>
                    <a:cubicBezTo>
                      <a:pt x="69019" y="384033"/>
                      <a:pt x="55184" y="390094"/>
                      <a:pt x="41038" y="396933"/>
                    </a:cubicBezTo>
                    <a:cubicBezTo>
                      <a:pt x="27203" y="403771"/>
                      <a:pt x="13524" y="411230"/>
                      <a:pt x="0" y="419623"/>
                    </a:cubicBezTo>
                    <a:cubicBezTo>
                      <a:pt x="2176" y="439826"/>
                      <a:pt x="5907" y="459874"/>
                      <a:pt x="11192" y="479456"/>
                    </a:cubicBezTo>
                    <a:cubicBezTo>
                      <a:pt x="16477" y="499193"/>
                      <a:pt x="23473" y="518309"/>
                      <a:pt x="31867" y="536958"/>
                    </a:cubicBezTo>
                    <a:cubicBezTo>
                      <a:pt x="47723" y="537424"/>
                      <a:pt x="63267" y="537113"/>
                      <a:pt x="78812" y="535870"/>
                    </a:cubicBezTo>
                    <a:cubicBezTo>
                      <a:pt x="86585" y="535248"/>
                      <a:pt x="94201" y="534627"/>
                      <a:pt x="101663" y="533694"/>
                    </a:cubicBezTo>
                    <a:cubicBezTo>
                      <a:pt x="109280" y="532762"/>
                      <a:pt x="116897" y="531519"/>
                      <a:pt x="124358" y="530275"/>
                    </a:cubicBezTo>
                    <a:cubicBezTo>
                      <a:pt x="130265" y="540532"/>
                      <a:pt x="137105" y="550168"/>
                      <a:pt x="144100" y="559803"/>
                    </a:cubicBezTo>
                    <a:cubicBezTo>
                      <a:pt x="158402" y="578297"/>
                      <a:pt x="175034" y="595237"/>
                      <a:pt x="193222" y="610001"/>
                    </a:cubicBezTo>
                    <a:cubicBezTo>
                      <a:pt x="188558" y="624299"/>
                      <a:pt x="184361" y="639219"/>
                      <a:pt x="180941" y="654293"/>
                    </a:cubicBezTo>
                    <a:cubicBezTo>
                      <a:pt x="177677" y="669213"/>
                      <a:pt x="174879" y="684909"/>
                      <a:pt x="173014" y="700451"/>
                    </a:cubicBezTo>
                    <a:cubicBezTo>
                      <a:pt x="190113" y="711485"/>
                      <a:pt x="208145" y="721120"/>
                      <a:pt x="226954" y="729202"/>
                    </a:cubicBezTo>
                    <a:cubicBezTo>
                      <a:pt x="245608" y="737283"/>
                      <a:pt x="265039" y="744121"/>
                      <a:pt x="284781" y="749094"/>
                    </a:cubicBezTo>
                    <a:cubicBezTo>
                      <a:pt x="294885" y="736972"/>
                      <a:pt x="304367" y="724384"/>
                      <a:pt x="313072" y="711795"/>
                    </a:cubicBezTo>
                    <a:cubicBezTo>
                      <a:pt x="321777" y="698896"/>
                      <a:pt x="329861" y="685997"/>
                      <a:pt x="337011" y="672632"/>
                    </a:cubicBezTo>
                    <a:cubicBezTo>
                      <a:pt x="342918" y="673254"/>
                      <a:pt x="348825" y="674186"/>
                      <a:pt x="354732" y="674497"/>
                    </a:cubicBezTo>
                    <a:lnTo>
                      <a:pt x="363593" y="675118"/>
                    </a:lnTo>
                    <a:lnTo>
                      <a:pt x="372453" y="675274"/>
                    </a:lnTo>
                    <a:cubicBezTo>
                      <a:pt x="395926" y="675740"/>
                      <a:pt x="419399" y="673409"/>
                      <a:pt x="442405" y="668280"/>
                    </a:cubicBezTo>
                    <a:cubicBezTo>
                      <a:pt x="450644" y="680869"/>
                      <a:pt x="459660" y="693612"/>
                      <a:pt x="469298" y="705424"/>
                    </a:cubicBezTo>
                    <a:cubicBezTo>
                      <a:pt x="478935" y="717390"/>
                      <a:pt x="489350" y="729357"/>
                      <a:pt x="500387" y="740391"/>
                    </a:cubicBezTo>
                    <a:cubicBezTo>
                      <a:pt x="502563" y="739614"/>
                      <a:pt x="504740" y="738992"/>
                      <a:pt x="506916" y="738215"/>
                    </a:cubicBezTo>
                    <a:lnTo>
                      <a:pt x="517020" y="712262"/>
                    </a:lnTo>
                    <a:cubicBezTo>
                      <a:pt x="521994" y="699363"/>
                      <a:pt x="527746" y="685842"/>
                      <a:pt x="533964" y="671855"/>
                    </a:cubicBezTo>
                    <a:close/>
                  </a:path>
                </a:pathLst>
              </a:custGeom>
              <a:grpFill/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形状 63">
                <a:extLst>
                  <a:ext uri="{FF2B5EF4-FFF2-40B4-BE49-F238E27FC236}">
                    <a16:creationId xmlns:a16="http://schemas.microsoft.com/office/drawing/2014/main" id="{10CEFD88-07A2-B2AB-AD5F-83C16245374E}"/>
                  </a:ext>
                </a:extLst>
              </p:cNvPr>
              <p:cNvSpPr/>
              <p:nvPr/>
            </p:nvSpPr>
            <p:spPr>
              <a:xfrm>
                <a:off x="1267056" y="1682400"/>
                <a:ext cx="562877" cy="749137"/>
              </a:xfrm>
              <a:custGeom>
                <a:avLst/>
                <a:gdLst>
                  <a:gd name="connsiteX0" fmla="*/ 521839 w 562877"/>
                  <a:gd name="connsiteY0" fmla="*/ 396976 h 749137"/>
                  <a:gd name="connsiteX1" fmla="*/ 479557 w 562877"/>
                  <a:gd name="connsiteY1" fmla="*/ 378792 h 749137"/>
                  <a:gd name="connsiteX2" fmla="*/ 470852 w 562877"/>
                  <a:gd name="connsiteY2" fmla="*/ 309013 h 749137"/>
                  <a:gd name="connsiteX3" fmla="*/ 460126 w 562877"/>
                  <a:gd name="connsiteY3" fmla="*/ 275133 h 749137"/>
                  <a:gd name="connsiteX4" fmla="*/ 476915 w 562877"/>
                  <a:gd name="connsiteY4" fmla="*/ 259592 h 749137"/>
                  <a:gd name="connsiteX5" fmla="*/ 492926 w 562877"/>
                  <a:gd name="connsiteY5" fmla="*/ 243119 h 749137"/>
                  <a:gd name="connsiteX6" fmla="*/ 523083 w 562877"/>
                  <a:gd name="connsiteY6" fmla="*/ 207219 h 749137"/>
                  <a:gd name="connsiteX7" fmla="*/ 491060 w 562877"/>
                  <a:gd name="connsiteY7" fmla="*/ 155311 h 749137"/>
                  <a:gd name="connsiteX8" fmla="*/ 451110 w 562877"/>
                  <a:gd name="connsiteY8" fmla="*/ 109154 h 749137"/>
                  <a:gd name="connsiteX9" fmla="*/ 429192 w 562877"/>
                  <a:gd name="connsiteY9" fmla="*/ 117546 h 749137"/>
                  <a:gd name="connsiteX10" fmla="*/ 407896 w 562877"/>
                  <a:gd name="connsiteY10" fmla="*/ 127026 h 749137"/>
                  <a:gd name="connsiteX11" fmla="*/ 367479 w 562877"/>
                  <a:gd name="connsiteY11" fmla="*/ 148784 h 749137"/>
                  <a:gd name="connsiteX12" fmla="*/ 307476 w 562877"/>
                  <a:gd name="connsiteY12" fmla="*/ 112107 h 749137"/>
                  <a:gd name="connsiteX13" fmla="*/ 274366 w 562877"/>
                  <a:gd name="connsiteY13" fmla="*/ 99208 h 749137"/>
                  <a:gd name="connsiteX14" fmla="*/ 269702 w 562877"/>
                  <a:gd name="connsiteY14" fmla="*/ 53517 h 749137"/>
                  <a:gd name="connsiteX15" fmla="*/ 260375 w 562877"/>
                  <a:gd name="connsiteY15" fmla="*/ 7671 h 749137"/>
                  <a:gd name="connsiteX16" fmla="*/ 167573 w 562877"/>
                  <a:gd name="connsiteY16" fmla="*/ 366 h 749137"/>
                  <a:gd name="connsiteX17" fmla="*/ 176589 w 562877"/>
                  <a:gd name="connsiteY17" fmla="*/ 19327 h 749137"/>
                  <a:gd name="connsiteX18" fmla="*/ 191823 w 562877"/>
                  <a:gd name="connsiteY18" fmla="*/ 52740 h 749137"/>
                  <a:gd name="connsiteX19" fmla="*/ 167573 w 562877"/>
                  <a:gd name="connsiteY19" fmla="*/ 80248 h 749137"/>
                  <a:gd name="connsiteX20" fmla="*/ 71817 w 562877"/>
                  <a:gd name="connsiteY20" fmla="*/ 173494 h 749137"/>
                  <a:gd name="connsiteX21" fmla="*/ 82543 w 562877"/>
                  <a:gd name="connsiteY21" fmla="*/ 229598 h 749137"/>
                  <a:gd name="connsiteX22" fmla="*/ 82698 w 562877"/>
                  <a:gd name="connsiteY22" fmla="*/ 231152 h 749137"/>
                  <a:gd name="connsiteX23" fmla="*/ 83165 w 562877"/>
                  <a:gd name="connsiteY23" fmla="*/ 235503 h 749137"/>
                  <a:gd name="connsiteX24" fmla="*/ 104927 w 562877"/>
                  <a:gd name="connsiteY24" fmla="*/ 222449 h 749137"/>
                  <a:gd name="connsiteX25" fmla="*/ 109591 w 562877"/>
                  <a:gd name="connsiteY25" fmla="*/ 220118 h 749137"/>
                  <a:gd name="connsiteX26" fmla="*/ 115187 w 562877"/>
                  <a:gd name="connsiteY26" fmla="*/ 217631 h 749137"/>
                  <a:gd name="connsiteX27" fmla="*/ 121094 w 562877"/>
                  <a:gd name="connsiteY27" fmla="*/ 215145 h 749137"/>
                  <a:gd name="connsiteX28" fmla="*/ 124358 w 562877"/>
                  <a:gd name="connsiteY28" fmla="*/ 213901 h 749137"/>
                  <a:gd name="connsiteX29" fmla="*/ 191512 w 562877"/>
                  <a:gd name="connsiteY29" fmla="*/ 203489 h 749137"/>
                  <a:gd name="connsiteX30" fmla="*/ 258355 w 562877"/>
                  <a:gd name="connsiteY30" fmla="*/ 219496 h 749137"/>
                  <a:gd name="connsiteX31" fmla="*/ 263174 w 562877"/>
                  <a:gd name="connsiteY31" fmla="*/ 221672 h 749137"/>
                  <a:gd name="connsiteX32" fmla="*/ 268614 w 562877"/>
                  <a:gd name="connsiteY32" fmla="*/ 224469 h 749137"/>
                  <a:gd name="connsiteX33" fmla="*/ 273433 w 562877"/>
                  <a:gd name="connsiteY33" fmla="*/ 227111 h 749137"/>
                  <a:gd name="connsiteX34" fmla="*/ 277164 w 562877"/>
                  <a:gd name="connsiteY34" fmla="*/ 229287 h 749137"/>
                  <a:gd name="connsiteX35" fmla="*/ 327218 w 562877"/>
                  <a:gd name="connsiteY35" fmla="*/ 275444 h 749137"/>
                  <a:gd name="connsiteX36" fmla="*/ 356442 w 562877"/>
                  <a:gd name="connsiteY36" fmla="*/ 337298 h 749137"/>
                  <a:gd name="connsiteX37" fmla="*/ 360173 w 562877"/>
                  <a:gd name="connsiteY37" fmla="*/ 357656 h 749137"/>
                  <a:gd name="connsiteX38" fmla="*/ 360173 w 562877"/>
                  <a:gd name="connsiteY38" fmla="*/ 357967 h 749137"/>
                  <a:gd name="connsiteX39" fmla="*/ 355354 w 562877"/>
                  <a:gd name="connsiteY39" fmla="*/ 426348 h 749137"/>
                  <a:gd name="connsiteX40" fmla="*/ 325353 w 562877"/>
                  <a:gd name="connsiteY40" fmla="*/ 487425 h 749137"/>
                  <a:gd name="connsiteX41" fmla="*/ 311673 w 562877"/>
                  <a:gd name="connsiteY41" fmla="*/ 503121 h 749137"/>
                  <a:gd name="connsiteX42" fmla="*/ 311362 w 562877"/>
                  <a:gd name="connsiteY42" fmla="*/ 503432 h 749137"/>
                  <a:gd name="connsiteX43" fmla="*/ 254779 w 562877"/>
                  <a:gd name="connsiteY43" fmla="*/ 542440 h 749137"/>
                  <a:gd name="connsiteX44" fmla="*/ 188092 w 562877"/>
                  <a:gd name="connsiteY44" fmla="*/ 557049 h 749137"/>
                  <a:gd name="connsiteX45" fmla="*/ 187781 w 562877"/>
                  <a:gd name="connsiteY45" fmla="*/ 557049 h 749137"/>
                  <a:gd name="connsiteX46" fmla="*/ 167107 w 562877"/>
                  <a:gd name="connsiteY46" fmla="*/ 556272 h 749137"/>
                  <a:gd name="connsiteX47" fmla="*/ 101508 w 562877"/>
                  <a:gd name="connsiteY47" fmla="*/ 536379 h 749137"/>
                  <a:gd name="connsiteX48" fmla="*/ 89383 w 562877"/>
                  <a:gd name="connsiteY48" fmla="*/ 529230 h 749137"/>
                  <a:gd name="connsiteX49" fmla="*/ 79123 w 562877"/>
                  <a:gd name="connsiteY49" fmla="*/ 529852 h 749137"/>
                  <a:gd name="connsiteX50" fmla="*/ 36375 w 562877"/>
                  <a:gd name="connsiteY50" fmla="*/ 530940 h 749137"/>
                  <a:gd name="connsiteX51" fmla="*/ 32955 w 562877"/>
                  <a:gd name="connsiteY51" fmla="*/ 530940 h 749137"/>
                  <a:gd name="connsiteX52" fmla="*/ 4974 w 562877"/>
                  <a:gd name="connsiteY52" fmla="*/ 580827 h 749137"/>
                  <a:gd name="connsiteX53" fmla="*/ 4508 w 562877"/>
                  <a:gd name="connsiteY53" fmla="*/ 581604 h 749137"/>
                  <a:gd name="connsiteX54" fmla="*/ 0 w 562877"/>
                  <a:gd name="connsiteY54" fmla="*/ 588442 h 749137"/>
                  <a:gd name="connsiteX55" fmla="*/ 59070 w 562877"/>
                  <a:gd name="connsiteY55" fmla="*/ 708264 h 749137"/>
                  <a:gd name="connsiteX56" fmla="*/ 69174 w 562877"/>
                  <a:gd name="connsiteY56" fmla="*/ 733441 h 749137"/>
                  <a:gd name="connsiteX57" fmla="*/ 93580 w 562877"/>
                  <a:gd name="connsiteY57" fmla="*/ 705467 h 749137"/>
                  <a:gd name="connsiteX58" fmla="*/ 120472 w 562877"/>
                  <a:gd name="connsiteY58" fmla="*/ 668323 h 749137"/>
                  <a:gd name="connsiteX59" fmla="*/ 190424 w 562877"/>
                  <a:gd name="connsiteY59" fmla="*/ 675317 h 749137"/>
                  <a:gd name="connsiteX60" fmla="*/ 199284 w 562877"/>
                  <a:gd name="connsiteY60" fmla="*/ 675161 h 749137"/>
                  <a:gd name="connsiteX61" fmla="*/ 208145 w 562877"/>
                  <a:gd name="connsiteY61" fmla="*/ 674540 h 749137"/>
                  <a:gd name="connsiteX62" fmla="*/ 225866 w 562877"/>
                  <a:gd name="connsiteY62" fmla="*/ 672675 h 749137"/>
                  <a:gd name="connsiteX63" fmla="*/ 249805 w 562877"/>
                  <a:gd name="connsiteY63" fmla="*/ 711838 h 749137"/>
                  <a:gd name="connsiteX64" fmla="*/ 278097 w 562877"/>
                  <a:gd name="connsiteY64" fmla="*/ 749137 h 749137"/>
                  <a:gd name="connsiteX65" fmla="*/ 335923 w 562877"/>
                  <a:gd name="connsiteY65" fmla="*/ 729245 h 749137"/>
                  <a:gd name="connsiteX66" fmla="*/ 389864 w 562877"/>
                  <a:gd name="connsiteY66" fmla="*/ 700493 h 749137"/>
                  <a:gd name="connsiteX67" fmla="*/ 381936 w 562877"/>
                  <a:gd name="connsiteY67" fmla="*/ 654336 h 749137"/>
                  <a:gd name="connsiteX68" fmla="*/ 369655 w 562877"/>
                  <a:gd name="connsiteY68" fmla="*/ 610044 h 749137"/>
                  <a:gd name="connsiteX69" fmla="*/ 418777 w 562877"/>
                  <a:gd name="connsiteY69" fmla="*/ 559846 h 749137"/>
                  <a:gd name="connsiteX70" fmla="*/ 438519 w 562877"/>
                  <a:gd name="connsiteY70" fmla="*/ 530318 h 749137"/>
                  <a:gd name="connsiteX71" fmla="*/ 461214 w 562877"/>
                  <a:gd name="connsiteY71" fmla="*/ 533737 h 749137"/>
                  <a:gd name="connsiteX72" fmla="*/ 484065 w 562877"/>
                  <a:gd name="connsiteY72" fmla="*/ 535913 h 749137"/>
                  <a:gd name="connsiteX73" fmla="*/ 531010 w 562877"/>
                  <a:gd name="connsiteY73" fmla="*/ 537001 h 749137"/>
                  <a:gd name="connsiteX74" fmla="*/ 551685 w 562877"/>
                  <a:gd name="connsiteY74" fmla="*/ 479499 h 749137"/>
                  <a:gd name="connsiteX75" fmla="*/ 562877 w 562877"/>
                  <a:gd name="connsiteY75" fmla="*/ 419665 h 749137"/>
                  <a:gd name="connsiteX76" fmla="*/ 521839 w 562877"/>
                  <a:gd name="connsiteY76" fmla="*/ 396976 h 749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562877" h="749137">
                    <a:moveTo>
                      <a:pt x="521839" y="396976"/>
                    </a:moveTo>
                    <a:cubicBezTo>
                      <a:pt x="507849" y="390137"/>
                      <a:pt x="493858" y="384076"/>
                      <a:pt x="479557" y="378792"/>
                    </a:cubicBezTo>
                    <a:cubicBezTo>
                      <a:pt x="479402" y="355325"/>
                      <a:pt x="476448" y="331858"/>
                      <a:pt x="470852" y="309013"/>
                    </a:cubicBezTo>
                    <a:cubicBezTo>
                      <a:pt x="467743" y="297512"/>
                      <a:pt x="464479" y="286167"/>
                      <a:pt x="460126" y="275133"/>
                    </a:cubicBezTo>
                    <a:cubicBezTo>
                      <a:pt x="465722" y="270160"/>
                      <a:pt x="471474" y="264876"/>
                      <a:pt x="476915" y="259592"/>
                    </a:cubicBezTo>
                    <a:cubicBezTo>
                      <a:pt x="482355" y="254308"/>
                      <a:pt x="487641" y="248713"/>
                      <a:pt x="492926" y="243119"/>
                    </a:cubicBezTo>
                    <a:cubicBezTo>
                      <a:pt x="503496" y="231773"/>
                      <a:pt x="513445" y="219807"/>
                      <a:pt x="523083" y="207219"/>
                    </a:cubicBezTo>
                    <a:cubicBezTo>
                      <a:pt x="513756" y="189035"/>
                      <a:pt x="503030" y="171785"/>
                      <a:pt x="491060" y="155311"/>
                    </a:cubicBezTo>
                    <a:cubicBezTo>
                      <a:pt x="479091" y="138838"/>
                      <a:pt x="465567" y="123452"/>
                      <a:pt x="451110" y="109154"/>
                    </a:cubicBezTo>
                    <a:cubicBezTo>
                      <a:pt x="443649" y="111796"/>
                      <a:pt x="436343" y="114594"/>
                      <a:pt x="429192" y="117546"/>
                    </a:cubicBezTo>
                    <a:cubicBezTo>
                      <a:pt x="421886" y="120654"/>
                      <a:pt x="414735" y="123763"/>
                      <a:pt x="407896" y="127026"/>
                    </a:cubicBezTo>
                    <a:cubicBezTo>
                      <a:pt x="394061" y="133554"/>
                      <a:pt x="380381" y="141013"/>
                      <a:pt x="367479" y="148784"/>
                    </a:cubicBezTo>
                    <a:cubicBezTo>
                      <a:pt x="349136" y="134175"/>
                      <a:pt x="328773" y="121898"/>
                      <a:pt x="307476" y="112107"/>
                    </a:cubicBezTo>
                    <a:cubicBezTo>
                      <a:pt x="296750" y="107134"/>
                      <a:pt x="285558" y="103093"/>
                      <a:pt x="274366" y="99208"/>
                    </a:cubicBezTo>
                    <a:cubicBezTo>
                      <a:pt x="273588" y="84133"/>
                      <a:pt x="272034" y="68903"/>
                      <a:pt x="269702" y="53517"/>
                    </a:cubicBezTo>
                    <a:cubicBezTo>
                      <a:pt x="267371" y="38442"/>
                      <a:pt x="264262" y="22901"/>
                      <a:pt x="260375" y="7671"/>
                    </a:cubicBezTo>
                    <a:cubicBezTo>
                      <a:pt x="230063" y="1610"/>
                      <a:pt x="198663" y="-1032"/>
                      <a:pt x="167573" y="366"/>
                    </a:cubicBezTo>
                    <a:cubicBezTo>
                      <a:pt x="170682" y="6583"/>
                      <a:pt x="173635" y="12955"/>
                      <a:pt x="176589" y="19327"/>
                    </a:cubicBezTo>
                    <a:lnTo>
                      <a:pt x="191823" y="52740"/>
                    </a:lnTo>
                    <a:lnTo>
                      <a:pt x="167573" y="80248"/>
                    </a:lnTo>
                    <a:cubicBezTo>
                      <a:pt x="137727" y="114127"/>
                      <a:pt x="105705" y="145365"/>
                      <a:pt x="71817" y="173494"/>
                    </a:cubicBezTo>
                    <a:cubicBezTo>
                      <a:pt x="76325" y="191988"/>
                      <a:pt x="79900" y="210638"/>
                      <a:pt x="82543" y="229598"/>
                    </a:cubicBezTo>
                    <a:lnTo>
                      <a:pt x="82698" y="231152"/>
                    </a:lnTo>
                    <a:lnTo>
                      <a:pt x="83165" y="235503"/>
                    </a:lnTo>
                    <a:cubicBezTo>
                      <a:pt x="90160" y="230686"/>
                      <a:pt x="97466" y="226179"/>
                      <a:pt x="104927" y="222449"/>
                    </a:cubicBezTo>
                    <a:lnTo>
                      <a:pt x="109591" y="220118"/>
                    </a:lnTo>
                    <a:lnTo>
                      <a:pt x="115187" y="217631"/>
                    </a:lnTo>
                    <a:cubicBezTo>
                      <a:pt x="116897" y="216854"/>
                      <a:pt x="118918" y="216077"/>
                      <a:pt x="121094" y="215145"/>
                    </a:cubicBezTo>
                    <a:cubicBezTo>
                      <a:pt x="122182" y="214678"/>
                      <a:pt x="123270" y="214367"/>
                      <a:pt x="124358" y="213901"/>
                    </a:cubicBezTo>
                    <a:cubicBezTo>
                      <a:pt x="145966" y="205975"/>
                      <a:pt x="168661" y="202556"/>
                      <a:pt x="191512" y="203489"/>
                    </a:cubicBezTo>
                    <a:cubicBezTo>
                      <a:pt x="214518" y="204421"/>
                      <a:pt x="237680" y="210016"/>
                      <a:pt x="258355" y="219496"/>
                    </a:cubicBezTo>
                    <a:lnTo>
                      <a:pt x="263174" y="221672"/>
                    </a:lnTo>
                    <a:lnTo>
                      <a:pt x="268614" y="224469"/>
                    </a:lnTo>
                    <a:cubicBezTo>
                      <a:pt x="270013" y="225091"/>
                      <a:pt x="271568" y="226179"/>
                      <a:pt x="273433" y="227111"/>
                    </a:cubicBezTo>
                    <a:cubicBezTo>
                      <a:pt x="274677" y="227888"/>
                      <a:pt x="275920" y="228510"/>
                      <a:pt x="277164" y="229287"/>
                    </a:cubicBezTo>
                    <a:cubicBezTo>
                      <a:pt x="296439" y="241098"/>
                      <a:pt x="313694" y="256950"/>
                      <a:pt x="327218" y="275444"/>
                    </a:cubicBezTo>
                    <a:cubicBezTo>
                      <a:pt x="340742" y="293938"/>
                      <a:pt x="350846" y="315229"/>
                      <a:pt x="356442" y="337298"/>
                    </a:cubicBezTo>
                    <a:cubicBezTo>
                      <a:pt x="357997" y="344291"/>
                      <a:pt x="359551" y="351285"/>
                      <a:pt x="360173" y="357656"/>
                    </a:cubicBezTo>
                    <a:lnTo>
                      <a:pt x="360173" y="357967"/>
                    </a:lnTo>
                    <a:cubicBezTo>
                      <a:pt x="363127" y="380657"/>
                      <a:pt x="361417" y="403658"/>
                      <a:pt x="355354" y="426348"/>
                    </a:cubicBezTo>
                    <a:cubicBezTo>
                      <a:pt x="349447" y="448572"/>
                      <a:pt x="339343" y="469242"/>
                      <a:pt x="325353" y="487425"/>
                    </a:cubicBezTo>
                    <a:cubicBezTo>
                      <a:pt x="320378" y="493641"/>
                      <a:pt x="316181" y="498614"/>
                      <a:pt x="311673" y="503121"/>
                    </a:cubicBezTo>
                    <a:lnTo>
                      <a:pt x="311362" y="503432"/>
                    </a:lnTo>
                    <a:cubicBezTo>
                      <a:pt x="295351" y="519750"/>
                      <a:pt x="275920" y="533271"/>
                      <a:pt x="254779" y="542440"/>
                    </a:cubicBezTo>
                    <a:cubicBezTo>
                      <a:pt x="233794" y="551610"/>
                      <a:pt x="210788" y="556583"/>
                      <a:pt x="188092" y="557049"/>
                    </a:cubicBezTo>
                    <a:lnTo>
                      <a:pt x="187781" y="557049"/>
                    </a:lnTo>
                    <a:cubicBezTo>
                      <a:pt x="180942" y="557360"/>
                      <a:pt x="173791" y="556738"/>
                      <a:pt x="167107" y="556272"/>
                    </a:cubicBezTo>
                    <a:cubicBezTo>
                      <a:pt x="144100" y="553941"/>
                      <a:pt x="121560" y="547103"/>
                      <a:pt x="101508" y="536379"/>
                    </a:cubicBezTo>
                    <a:cubicBezTo>
                      <a:pt x="97311" y="534204"/>
                      <a:pt x="93424" y="531717"/>
                      <a:pt x="89383" y="529230"/>
                    </a:cubicBezTo>
                    <a:cubicBezTo>
                      <a:pt x="85963" y="529386"/>
                      <a:pt x="82543" y="529697"/>
                      <a:pt x="79123" y="529852"/>
                    </a:cubicBezTo>
                    <a:cubicBezTo>
                      <a:pt x="64977" y="530474"/>
                      <a:pt x="50521" y="530940"/>
                      <a:pt x="36375" y="530940"/>
                    </a:cubicBezTo>
                    <a:cubicBezTo>
                      <a:pt x="35131" y="530940"/>
                      <a:pt x="34043" y="530940"/>
                      <a:pt x="32955" y="530940"/>
                    </a:cubicBezTo>
                    <a:cubicBezTo>
                      <a:pt x="24561" y="548035"/>
                      <a:pt x="15078" y="564820"/>
                      <a:pt x="4974" y="580827"/>
                    </a:cubicBezTo>
                    <a:lnTo>
                      <a:pt x="4508" y="581604"/>
                    </a:lnTo>
                    <a:lnTo>
                      <a:pt x="0" y="588442"/>
                    </a:lnTo>
                    <a:cubicBezTo>
                      <a:pt x="22695" y="626673"/>
                      <a:pt x="42437" y="666925"/>
                      <a:pt x="59070" y="708264"/>
                    </a:cubicBezTo>
                    <a:lnTo>
                      <a:pt x="69174" y="733441"/>
                    </a:lnTo>
                    <a:cubicBezTo>
                      <a:pt x="77724" y="724427"/>
                      <a:pt x="85963" y="714947"/>
                      <a:pt x="93580" y="705467"/>
                    </a:cubicBezTo>
                    <a:cubicBezTo>
                      <a:pt x="103218" y="693500"/>
                      <a:pt x="112233" y="680912"/>
                      <a:pt x="120472" y="668323"/>
                    </a:cubicBezTo>
                    <a:cubicBezTo>
                      <a:pt x="143323" y="673452"/>
                      <a:pt x="166951" y="675783"/>
                      <a:pt x="190424" y="675317"/>
                    </a:cubicBezTo>
                    <a:lnTo>
                      <a:pt x="199284" y="675161"/>
                    </a:lnTo>
                    <a:lnTo>
                      <a:pt x="208145" y="674540"/>
                    </a:lnTo>
                    <a:cubicBezTo>
                      <a:pt x="214052" y="674229"/>
                      <a:pt x="219959" y="673297"/>
                      <a:pt x="225866" y="672675"/>
                    </a:cubicBezTo>
                    <a:cubicBezTo>
                      <a:pt x="233172" y="686040"/>
                      <a:pt x="241100" y="698939"/>
                      <a:pt x="249805" y="711838"/>
                    </a:cubicBezTo>
                    <a:cubicBezTo>
                      <a:pt x="258510" y="724427"/>
                      <a:pt x="267992" y="737015"/>
                      <a:pt x="278097" y="749137"/>
                    </a:cubicBezTo>
                    <a:cubicBezTo>
                      <a:pt x="297838" y="744164"/>
                      <a:pt x="317269" y="737326"/>
                      <a:pt x="335923" y="729245"/>
                    </a:cubicBezTo>
                    <a:cubicBezTo>
                      <a:pt x="354577" y="721163"/>
                      <a:pt x="372764" y="711683"/>
                      <a:pt x="389864" y="700493"/>
                    </a:cubicBezTo>
                    <a:cubicBezTo>
                      <a:pt x="387998" y="684952"/>
                      <a:pt x="385200" y="669256"/>
                      <a:pt x="381936" y="654336"/>
                    </a:cubicBezTo>
                    <a:cubicBezTo>
                      <a:pt x="378516" y="639261"/>
                      <a:pt x="374474" y="624342"/>
                      <a:pt x="369655" y="610044"/>
                    </a:cubicBezTo>
                    <a:cubicBezTo>
                      <a:pt x="387843" y="595280"/>
                      <a:pt x="404476" y="578340"/>
                      <a:pt x="418777" y="559846"/>
                    </a:cubicBezTo>
                    <a:cubicBezTo>
                      <a:pt x="425772" y="550366"/>
                      <a:pt x="432612" y="540575"/>
                      <a:pt x="438519" y="530318"/>
                    </a:cubicBezTo>
                    <a:cubicBezTo>
                      <a:pt x="445980" y="531562"/>
                      <a:pt x="453597" y="532805"/>
                      <a:pt x="461214" y="533737"/>
                    </a:cubicBezTo>
                    <a:cubicBezTo>
                      <a:pt x="468831" y="534670"/>
                      <a:pt x="476448" y="535447"/>
                      <a:pt x="484065" y="535913"/>
                    </a:cubicBezTo>
                    <a:cubicBezTo>
                      <a:pt x="499610" y="537156"/>
                      <a:pt x="515155" y="537467"/>
                      <a:pt x="531010" y="537001"/>
                    </a:cubicBezTo>
                    <a:cubicBezTo>
                      <a:pt x="539405" y="518352"/>
                      <a:pt x="546400" y="499081"/>
                      <a:pt x="551685" y="479499"/>
                    </a:cubicBezTo>
                    <a:cubicBezTo>
                      <a:pt x="556815" y="459762"/>
                      <a:pt x="560701" y="439869"/>
                      <a:pt x="562877" y="419665"/>
                    </a:cubicBezTo>
                    <a:cubicBezTo>
                      <a:pt x="549198" y="411429"/>
                      <a:pt x="535674" y="403814"/>
                      <a:pt x="521839" y="396976"/>
                    </a:cubicBezTo>
                    <a:close/>
                  </a:path>
                </a:pathLst>
              </a:custGeom>
              <a:grpFill/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形状 64">
                <a:extLst>
                  <a:ext uri="{FF2B5EF4-FFF2-40B4-BE49-F238E27FC236}">
                    <a16:creationId xmlns:a16="http://schemas.microsoft.com/office/drawing/2014/main" id="{D5411992-3820-59C6-B065-575B26FB5154}"/>
                  </a:ext>
                </a:extLst>
              </p:cNvPr>
              <p:cNvSpPr/>
              <p:nvPr/>
            </p:nvSpPr>
            <p:spPr>
              <a:xfrm>
                <a:off x="210942" y="1381425"/>
                <a:ext cx="1235034" cy="1219248"/>
              </a:xfrm>
              <a:custGeom>
                <a:avLst/>
                <a:gdLst>
                  <a:gd name="connsiteX0" fmla="*/ 987717 w 1235034"/>
                  <a:gd name="connsiteY0" fmla="*/ 887553 h 1219248"/>
                  <a:gd name="connsiteX1" fmla="*/ 994245 w 1235034"/>
                  <a:gd name="connsiteY1" fmla="*/ 878694 h 1219248"/>
                  <a:gd name="connsiteX2" fmla="*/ 1000774 w 1235034"/>
                  <a:gd name="connsiteY2" fmla="*/ 869836 h 1219248"/>
                  <a:gd name="connsiteX3" fmla="*/ 1006992 w 1235034"/>
                  <a:gd name="connsiteY3" fmla="*/ 860822 h 1219248"/>
                  <a:gd name="connsiteX4" fmla="*/ 1013055 w 1235034"/>
                  <a:gd name="connsiteY4" fmla="*/ 851653 h 1219248"/>
                  <a:gd name="connsiteX5" fmla="*/ 1052694 w 1235034"/>
                  <a:gd name="connsiteY5" fmla="*/ 774258 h 1219248"/>
                  <a:gd name="connsiteX6" fmla="*/ 1072591 w 1235034"/>
                  <a:gd name="connsiteY6" fmla="*/ 775035 h 1219248"/>
                  <a:gd name="connsiteX7" fmla="*/ 1092489 w 1235034"/>
                  <a:gd name="connsiteY7" fmla="*/ 775346 h 1219248"/>
                  <a:gd name="connsiteX8" fmla="*/ 1132750 w 1235034"/>
                  <a:gd name="connsiteY8" fmla="*/ 774413 h 1219248"/>
                  <a:gd name="connsiteX9" fmla="*/ 1173166 w 1235034"/>
                  <a:gd name="connsiteY9" fmla="*/ 771305 h 1219248"/>
                  <a:gd name="connsiteX10" fmla="*/ 1213893 w 1235034"/>
                  <a:gd name="connsiteY10" fmla="*/ 766177 h 1219248"/>
                  <a:gd name="connsiteX11" fmla="*/ 1235034 w 1235034"/>
                  <a:gd name="connsiteY11" fmla="*/ 643868 h 1219248"/>
                  <a:gd name="connsiteX12" fmla="*/ 1161352 w 1235034"/>
                  <a:gd name="connsiteY12" fmla="*/ 609056 h 1219248"/>
                  <a:gd name="connsiteX13" fmla="*/ 1123734 w 1235034"/>
                  <a:gd name="connsiteY13" fmla="*/ 594758 h 1219248"/>
                  <a:gd name="connsiteX14" fmla="*/ 1085960 w 1235034"/>
                  <a:gd name="connsiteY14" fmla="*/ 582481 h 1219248"/>
                  <a:gd name="connsiteX15" fmla="*/ 1084561 w 1235034"/>
                  <a:gd name="connsiteY15" fmla="*/ 560568 h 1219248"/>
                  <a:gd name="connsiteX16" fmla="*/ 1082229 w 1235034"/>
                  <a:gd name="connsiteY16" fmla="*/ 538810 h 1219248"/>
                  <a:gd name="connsiteX17" fmla="*/ 1062798 w 1235034"/>
                  <a:gd name="connsiteY17" fmla="*/ 454111 h 1219248"/>
                  <a:gd name="connsiteX18" fmla="*/ 1181094 w 1235034"/>
                  <a:gd name="connsiteY18" fmla="*/ 344236 h 1219248"/>
                  <a:gd name="connsiteX19" fmla="*/ 1118604 w 1235034"/>
                  <a:gd name="connsiteY19" fmla="*/ 237002 h 1219248"/>
                  <a:gd name="connsiteX20" fmla="*/ 1039792 w 1235034"/>
                  <a:gd name="connsiteY20" fmla="*/ 257672 h 1219248"/>
                  <a:gd name="connsiteX21" fmla="*/ 1001707 w 1235034"/>
                  <a:gd name="connsiteY21" fmla="*/ 270881 h 1219248"/>
                  <a:gd name="connsiteX22" fmla="*/ 983209 w 1235034"/>
                  <a:gd name="connsiteY22" fmla="*/ 278031 h 1219248"/>
                  <a:gd name="connsiteX23" fmla="*/ 964866 w 1235034"/>
                  <a:gd name="connsiteY23" fmla="*/ 285801 h 1219248"/>
                  <a:gd name="connsiteX24" fmla="*/ 957404 w 1235034"/>
                  <a:gd name="connsiteY24" fmla="*/ 277720 h 1219248"/>
                  <a:gd name="connsiteX25" fmla="*/ 953674 w 1235034"/>
                  <a:gd name="connsiteY25" fmla="*/ 273679 h 1219248"/>
                  <a:gd name="connsiteX26" fmla="*/ 949787 w 1235034"/>
                  <a:gd name="connsiteY26" fmla="*/ 269794 h 1219248"/>
                  <a:gd name="connsiteX27" fmla="*/ 941859 w 1235034"/>
                  <a:gd name="connsiteY27" fmla="*/ 262178 h 1219248"/>
                  <a:gd name="connsiteX28" fmla="*/ 933932 w 1235034"/>
                  <a:gd name="connsiteY28" fmla="*/ 254719 h 1219248"/>
                  <a:gd name="connsiteX29" fmla="*/ 864602 w 1235034"/>
                  <a:gd name="connsiteY29" fmla="*/ 202190 h 1219248"/>
                  <a:gd name="connsiteX30" fmla="*/ 872530 w 1235034"/>
                  <a:gd name="connsiteY30" fmla="*/ 163182 h 1219248"/>
                  <a:gd name="connsiteX31" fmla="*/ 878592 w 1235034"/>
                  <a:gd name="connsiteY31" fmla="*/ 123396 h 1219248"/>
                  <a:gd name="connsiteX32" fmla="*/ 882634 w 1235034"/>
                  <a:gd name="connsiteY32" fmla="*/ 82989 h 1219248"/>
                  <a:gd name="connsiteX33" fmla="*/ 883877 w 1235034"/>
                  <a:gd name="connsiteY33" fmla="*/ 62475 h 1219248"/>
                  <a:gd name="connsiteX34" fmla="*/ 884655 w 1235034"/>
                  <a:gd name="connsiteY34" fmla="*/ 42116 h 1219248"/>
                  <a:gd name="connsiteX35" fmla="*/ 767913 w 1235034"/>
                  <a:gd name="connsiteY35" fmla="*/ 0 h 1219248"/>
                  <a:gd name="connsiteX36" fmla="*/ 743352 w 1235034"/>
                  <a:gd name="connsiteY36" fmla="*/ 32636 h 1219248"/>
                  <a:gd name="connsiteX37" fmla="*/ 720657 w 1235034"/>
                  <a:gd name="connsiteY37" fmla="*/ 66360 h 1219248"/>
                  <a:gd name="connsiteX38" fmla="*/ 710086 w 1235034"/>
                  <a:gd name="connsiteY38" fmla="*/ 83456 h 1219248"/>
                  <a:gd name="connsiteX39" fmla="*/ 699982 w 1235034"/>
                  <a:gd name="connsiteY39" fmla="*/ 100706 h 1219248"/>
                  <a:gd name="connsiteX40" fmla="*/ 681173 w 1235034"/>
                  <a:gd name="connsiteY40" fmla="*/ 135985 h 1219248"/>
                  <a:gd name="connsiteX41" fmla="*/ 659410 w 1235034"/>
                  <a:gd name="connsiteY41" fmla="*/ 133498 h 1219248"/>
                  <a:gd name="connsiteX42" fmla="*/ 648529 w 1235034"/>
                  <a:gd name="connsiteY42" fmla="*/ 132566 h 1219248"/>
                  <a:gd name="connsiteX43" fmla="*/ 637492 w 1235034"/>
                  <a:gd name="connsiteY43" fmla="*/ 132099 h 1219248"/>
                  <a:gd name="connsiteX44" fmla="*/ 550597 w 1235034"/>
                  <a:gd name="connsiteY44" fmla="*/ 136451 h 1219248"/>
                  <a:gd name="connsiteX45" fmla="*/ 531632 w 1235034"/>
                  <a:gd name="connsiteY45" fmla="*/ 101483 h 1219248"/>
                  <a:gd name="connsiteX46" fmla="*/ 521373 w 1235034"/>
                  <a:gd name="connsiteY46" fmla="*/ 84077 h 1219248"/>
                  <a:gd name="connsiteX47" fmla="*/ 510647 w 1235034"/>
                  <a:gd name="connsiteY47" fmla="*/ 67138 h 1219248"/>
                  <a:gd name="connsiteX48" fmla="*/ 463080 w 1235034"/>
                  <a:gd name="connsiteY48" fmla="*/ 1088 h 1219248"/>
                  <a:gd name="connsiteX49" fmla="*/ 346494 w 1235034"/>
                  <a:gd name="connsiteY49" fmla="*/ 43826 h 1219248"/>
                  <a:gd name="connsiteX50" fmla="*/ 348670 w 1235034"/>
                  <a:gd name="connsiteY50" fmla="*/ 84699 h 1219248"/>
                  <a:gd name="connsiteX51" fmla="*/ 353022 w 1235034"/>
                  <a:gd name="connsiteY51" fmla="*/ 125106 h 1219248"/>
                  <a:gd name="connsiteX52" fmla="*/ 359240 w 1235034"/>
                  <a:gd name="connsiteY52" fmla="*/ 164736 h 1219248"/>
                  <a:gd name="connsiteX53" fmla="*/ 367479 w 1235034"/>
                  <a:gd name="connsiteY53" fmla="*/ 203744 h 1219248"/>
                  <a:gd name="connsiteX54" fmla="*/ 358152 w 1235034"/>
                  <a:gd name="connsiteY54" fmla="*/ 209650 h 1219248"/>
                  <a:gd name="connsiteX55" fmla="*/ 349136 w 1235034"/>
                  <a:gd name="connsiteY55" fmla="*/ 215866 h 1219248"/>
                  <a:gd name="connsiteX56" fmla="*/ 340120 w 1235034"/>
                  <a:gd name="connsiteY56" fmla="*/ 222238 h 1219248"/>
                  <a:gd name="connsiteX57" fmla="*/ 331415 w 1235034"/>
                  <a:gd name="connsiteY57" fmla="*/ 228920 h 1219248"/>
                  <a:gd name="connsiteX58" fmla="*/ 267837 w 1235034"/>
                  <a:gd name="connsiteY58" fmla="*/ 288132 h 1219248"/>
                  <a:gd name="connsiteX59" fmla="*/ 230685 w 1235034"/>
                  <a:gd name="connsiteY59" fmla="*/ 273524 h 1219248"/>
                  <a:gd name="connsiteX60" fmla="*/ 192756 w 1235034"/>
                  <a:gd name="connsiteY60" fmla="*/ 260780 h 1219248"/>
                  <a:gd name="connsiteX61" fmla="*/ 153583 w 1235034"/>
                  <a:gd name="connsiteY61" fmla="*/ 249746 h 1219248"/>
                  <a:gd name="connsiteX62" fmla="*/ 113633 w 1235034"/>
                  <a:gd name="connsiteY62" fmla="*/ 240732 h 1219248"/>
                  <a:gd name="connsiteX63" fmla="*/ 51920 w 1235034"/>
                  <a:gd name="connsiteY63" fmla="*/ 348121 h 1219248"/>
                  <a:gd name="connsiteX64" fmla="*/ 58759 w 1235034"/>
                  <a:gd name="connsiteY64" fmla="*/ 355736 h 1219248"/>
                  <a:gd name="connsiteX65" fmla="*/ 65755 w 1235034"/>
                  <a:gd name="connsiteY65" fmla="*/ 363351 h 1219248"/>
                  <a:gd name="connsiteX66" fmla="*/ 79900 w 1235034"/>
                  <a:gd name="connsiteY66" fmla="*/ 378115 h 1219248"/>
                  <a:gd name="connsiteX67" fmla="*/ 108969 w 1235034"/>
                  <a:gd name="connsiteY67" fmla="*/ 406245 h 1219248"/>
                  <a:gd name="connsiteX68" fmla="*/ 170682 w 1235034"/>
                  <a:gd name="connsiteY68" fmla="*/ 457219 h 1219248"/>
                  <a:gd name="connsiteX69" fmla="*/ 164464 w 1235034"/>
                  <a:gd name="connsiteY69" fmla="*/ 478200 h 1219248"/>
                  <a:gd name="connsiteX70" fmla="*/ 159179 w 1235034"/>
                  <a:gd name="connsiteY70" fmla="*/ 499491 h 1219248"/>
                  <a:gd name="connsiteX71" fmla="*/ 148608 w 1235034"/>
                  <a:gd name="connsiteY71" fmla="*/ 585745 h 1219248"/>
                  <a:gd name="connsiteX72" fmla="*/ 110834 w 1235034"/>
                  <a:gd name="connsiteY72" fmla="*/ 598488 h 1219248"/>
                  <a:gd name="connsiteX73" fmla="*/ 73371 w 1235034"/>
                  <a:gd name="connsiteY73" fmla="*/ 613252 h 1219248"/>
                  <a:gd name="connsiteX74" fmla="*/ 54873 w 1235034"/>
                  <a:gd name="connsiteY74" fmla="*/ 621334 h 1219248"/>
                  <a:gd name="connsiteX75" fmla="*/ 36530 w 1235034"/>
                  <a:gd name="connsiteY75" fmla="*/ 629881 h 1219248"/>
                  <a:gd name="connsiteX76" fmla="*/ 0 w 1235034"/>
                  <a:gd name="connsiteY76" fmla="*/ 648686 h 1219248"/>
                  <a:gd name="connsiteX77" fmla="*/ 21918 w 1235034"/>
                  <a:gd name="connsiteY77" fmla="*/ 770373 h 1219248"/>
                  <a:gd name="connsiteX78" fmla="*/ 42282 w 1235034"/>
                  <a:gd name="connsiteY78" fmla="*/ 773015 h 1219248"/>
                  <a:gd name="connsiteX79" fmla="*/ 62646 w 1235034"/>
                  <a:gd name="connsiteY79" fmla="*/ 775191 h 1219248"/>
                  <a:gd name="connsiteX80" fmla="*/ 103062 w 1235034"/>
                  <a:gd name="connsiteY80" fmla="*/ 777988 h 1219248"/>
                  <a:gd name="connsiteX81" fmla="*/ 183118 w 1235034"/>
                  <a:gd name="connsiteY81" fmla="*/ 777522 h 1219248"/>
                  <a:gd name="connsiteX82" fmla="*/ 191823 w 1235034"/>
                  <a:gd name="connsiteY82" fmla="*/ 797725 h 1219248"/>
                  <a:gd name="connsiteX83" fmla="*/ 201616 w 1235034"/>
                  <a:gd name="connsiteY83" fmla="*/ 817462 h 1219248"/>
                  <a:gd name="connsiteX84" fmla="*/ 248872 w 1235034"/>
                  <a:gd name="connsiteY84" fmla="*/ 890350 h 1219248"/>
                  <a:gd name="connsiteX85" fmla="*/ 228042 w 1235034"/>
                  <a:gd name="connsiteY85" fmla="*/ 924230 h 1219248"/>
                  <a:gd name="connsiteX86" fmla="*/ 208767 w 1235034"/>
                  <a:gd name="connsiteY86" fmla="*/ 959664 h 1219248"/>
                  <a:gd name="connsiteX87" fmla="*/ 191356 w 1235034"/>
                  <a:gd name="connsiteY87" fmla="*/ 996185 h 1219248"/>
                  <a:gd name="connsiteX88" fmla="*/ 175501 w 1235034"/>
                  <a:gd name="connsiteY88" fmla="*/ 1034106 h 1219248"/>
                  <a:gd name="connsiteX89" fmla="*/ 270635 w 1235034"/>
                  <a:gd name="connsiteY89" fmla="*/ 1113210 h 1219248"/>
                  <a:gd name="connsiteX90" fmla="*/ 337789 w 1235034"/>
                  <a:gd name="connsiteY90" fmla="*/ 1066897 h 1219248"/>
                  <a:gd name="connsiteX91" fmla="*/ 369034 w 1235034"/>
                  <a:gd name="connsiteY91" fmla="*/ 1041721 h 1219248"/>
                  <a:gd name="connsiteX92" fmla="*/ 398724 w 1235034"/>
                  <a:gd name="connsiteY92" fmla="*/ 1014990 h 1219248"/>
                  <a:gd name="connsiteX93" fmla="*/ 408362 w 1235034"/>
                  <a:gd name="connsiteY93" fmla="*/ 1020119 h 1219248"/>
                  <a:gd name="connsiteX94" fmla="*/ 418311 w 1235034"/>
                  <a:gd name="connsiteY94" fmla="*/ 1024781 h 1219248"/>
                  <a:gd name="connsiteX95" fmla="*/ 428259 w 1235034"/>
                  <a:gd name="connsiteY95" fmla="*/ 1029443 h 1219248"/>
                  <a:gd name="connsiteX96" fmla="*/ 438363 w 1235034"/>
                  <a:gd name="connsiteY96" fmla="*/ 1033639 h 1219248"/>
                  <a:gd name="connsiteX97" fmla="*/ 521373 w 1235034"/>
                  <a:gd name="connsiteY97" fmla="*/ 1059282 h 1219248"/>
                  <a:gd name="connsiteX98" fmla="*/ 535207 w 1235034"/>
                  <a:gd name="connsiteY98" fmla="*/ 1138075 h 1219248"/>
                  <a:gd name="connsiteX99" fmla="*/ 545312 w 1235034"/>
                  <a:gd name="connsiteY99" fmla="*/ 1177395 h 1219248"/>
                  <a:gd name="connsiteX100" fmla="*/ 557592 w 1235034"/>
                  <a:gd name="connsiteY100" fmla="*/ 1216403 h 1219248"/>
                  <a:gd name="connsiteX101" fmla="*/ 681484 w 1235034"/>
                  <a:gd name="connsiteY101" fmla="*/ 1215781 h 1219248"/>
                  <a:gd name="connsiteX102" fmla="*/ 693298 w 1235034"/>
                  <a:gd name="connsiteY102" fmla="*/ 1176773 h 1219248"/>
                  <a:gd name="connsiteX103" fmla="*/ 702936 w 1235034"/>
                  <a:gd name="connsiteY103" fmla="*/ 1137298 h 1219248"/>
                  <a:gd name="connsiteX104" fmla="*/ 710708 w 1235034"/>
                  <a:gd name="connsiteY104" fmla="*/ 1097980 h 1219248"/>
                  <a:gd name="connsiteX105" fmla="*/ 716304 w 1235034"/>
                  <a:gd name="connsiteY105" fmla="*/ 1058505 h 1219248"/>
                  <a:gd name="connsiteX106" fmla="*/ 727030 w 1235034"/>
                  <a:gd name="connsiteY106" fmla="*/ 1056174 h 1219248"/>
                  <a:gd name="connsiteX107" fmla="*/ 737601 w 1235034"/>
                  <a:gd name="connsiteY107" fmla="*/ 1053376 h 1219248"/>
                  <a:gd name="connsiteX108" fmla="*/ 748171 w 1235034"/>
                  <a:gd name="connsiteY108" fmla="*/ 1050579 h 1219248"/>
                  <a:gd name="connsiteX109" fmla="*/ 758586 w 1235034"/>
                  <a:gd name="connsiteY109" fmla="*/ 1047315 h 1219248"/>
                  <a:gd name="connsiteX110" fmla="*/ 838642 w 1235034"/>
                  <a:gd name="connsiteY110" fmla="*/ 1013591 h 1219248"/>
                  <a:gd name="connsiteX111" fmla="*/ 868488 w 1235034"/>
                  <a:gd name="connsiteY111" fmla="*/ 1040011 h 1219248"/>
                  <a:gd name="connsiteX112" fmla="*/ 884033 w 1235034"/>
                  <a:gd name="connsiteY112" fmla="*/ 1052755 h 1219248"/>
                  <a:gd name="connsiteX113" fmla="*/ 899888 w 1235034"/>
                  <a:gd name="connsiteY113" fmla="*/ 1065032 h 1219248"/>
                  <a:gd name="connsiteX114" fmla="*/ 932843 w 1235034"/>
                  <a:gd name="connsiteY114" fmla="*/ 1088655 h 1219248"/>
                  <a:gd name="connsiteX115" fmla="*/ 949943 w 1235034"/>
                  <a:gd name="connsiteY115" fmla="*/ 1099844 h 1219248"/>
                  <a:gd name="connsiteX116" fmla="*/ 967353 w 1235034"/>
                  <a:gd name="connsiteY116" fmla="*/ 1110723 h 1219248"/>
                  <a:gd name="connsiteX117" fmla="*/ 1061865 w 1235034"/>
                  <a:gd name="connsiteY117" fmla="*/ 1030686 h 1219248"/>
                  <a:gd name="connsiteX118" fmla="*/ 987717 w 1235034"/>
                  <a:gd name="connsiteY118" fmla="*/ 887553 h 1219248"/>
                  <a:gd name="connsiteX119" fmla="*/ 838953 w 1235034"/>
                  <a:gd name="connsiteY119" fmla="*/ 740845 h 1219248"/>
                  <a:gd name="connsiteX120" fmla="*/ 833357 w 1235034"/>
                  <a:gd name="connsiteY120" fmla="*/ 749392 h 1219248"/>
                  <a:gd name="connsiteX121" fmla="*/ 827294 w 1235034"/>
                  <a:gd name="connsiteY121" fmla="*/ 757629 h 1219248"/>
                  <a:gd name="connsiteX122" fmla="*/ 826828 w 1235034"/>
                  <a:gd name="connsiteY122" fmla="*/ 758251 h 1219248"/>
                  <a:gd name="connsiteX123" fmla="*/ 823719 w 1235034"/>
                  <a:gd name="connsiteY123" fmla="*/ 762291 h 1219248"/>
                  <a:gd name="connsiteX124" fmla="*/ 821232 w 1235034"/>
                  <a:gd name="connsiteY124" fmla="*/ 765400 h 1219248"/>
                  <a:gd name="connsiteX125" fmla="*/ 817967 w 1235034"/>
                  <a:gd name="connsiteY125" fmla="*/ 769596 h 1219248"/>
                  <a:gd name="connsiteX126" fmla="*/ 816568 w 1235034"/>
                  <a:gd name="connsiteY126" fmla="*/ 771150 h 1219248"/>
                  <a:gd name="connsiteX127" fmla="*/ 815014 w 1235034"/>
                  <a:gd name="connsiteY127" fmla="*/ 772859 h 1219248"/>
                  <a:gd name="connsiteX128" fmla="*/ 811905 w 1235034"/>
                  <a:gd name="connsiteY128" fmla="*/ 776434 h 1219248"/>
                  <a:gd name="connsiteX129" fmla="*/ 808485 w 1235034"/>
                  <a:gd name="connsiteY129" fmla="*/ 780164 h 1219248"/>
                  <a:gd name="connsiteX130" fmla="*/ 800868 w 1235034"/>
                  <a:gd name="connsiteY130" fmla="*/ 787934 h 1219248"/>
                  <a:gd name="connsiteX131" fmla="*/ 797137 w 1235034"/>
                  <a:gd name="connsiteY131" fmla="*/ 791353 h 1219248"/>
                  <a:gd name="connsiteX132" fmla="*/ 793407 w 1235034"/>
                  <a:gd name="connsiteY132" fmla="*/ 794928 h 1219248"/>
                  <a:gd name="connsiteX133" fmla="*/ 793096 w 1235034"/>
                  <a:gd name="connsiteY133" fmla="*/ 795239 h 1219248"/>
                  <a:gd name="connsiteX134" fmla="*/ 788121 w 1235034"/>
                  <a:gd name="connsiteY134" fmla="*/ 799590 h 1219248"/>
                  <a:gd name="connsiteX135" fmla="*/ 785790 w 1235034"/>
                  <a:gd name="connsiteY135" fmla="*/ 801455 h 1219248"/>
                  <a:gd name="connsiteX136" fmla="*/ 775064 w 1235034"/>
                  <a:gd name="connsiteY136" fmla="*/ 810003 h 1219248"/>
                  <a:gd name="connsiteX137" fmla="*/ 770711 w 1235034"/>
                  <a:gd name="connsiteY137" fmla="*/ 813266 h 1219248"/>
                  <a:gd name="connsiteX138" fmla="*/ 762162 w 1235034"/>
                  <a:gd name="connsiteY138" fmla="*/ 819172 h 1219248"/>
                  <a:gd name="connsiteX139" fmla="*/ 761695 w 1235034"/>
                  <a:gd name="connsiteY139" fmla="*/ 819483 h 1219248"/>
                  <a:gd name="connsiteX140" fmla="*/ 759208 w 1235034"/>
                  <a:gd name="connsiteY140" fmla="*/ 821037 h 1219248"/>
                  <a:gd name="connsiteX141" fmla="*/ 754234 w 1235034"/>
                  <a:gd name="connsiteY141" fmla="*/ 824145 h 1219248"/>
                  <a:gd name="connsiteX142" fmla="*/ 719258 w 1235034"/>
                  <a:gd name="connsiteY142" fmla="*/ 842173 h 1219248"/>
                  <a:gd name="connsiteX143" fmla="*/ 718014 w 1235034"/>
                  <a:gd name="connsiteY143" fmla="*/ 842794 h 1219248"/>
                  <a:gd name="connsiteX144" fmla="*/ 711952 w 1235034"/>
                  <a:gd name="connsiteY144" fmla="*/ 845125 h 1219248"/>
                  <a:gd name="connsiteX145" fmla="*/ 707599 w 1235034"/>
                  <a:gd name="connsiteY145" fmla="*/ 846835 h 1219248"/>
                  <a:gd name="connsiteX146" fmla="*/ 704957 w 1235034"/>
                  <a:gd name="connsiteY146" fmla="*/ 847923 h 1219248"/>
                  <a:gd name="connsiteX147" fmla="*/ 703247 w 1235034"/>
                  <a:gd name="connsiteY147" fmla="*/ 848545 h 1219248"/>
                  <a:gd name="connsiteX148" fmla="*/ 691122 w 1235034"/>
                  <a:gd name="connsiteY148" fmla="*/ 852430 h 1219248"/>
                  <a:gd name="connsiteX149" fmla="*/ 689256 w 1235034"/>
                  <a:gd name="connsiteY149" fmla="*/ 852896 h 1219248"/>
                  <a:gd name="connsiteX150" fmla="*/ 687080 w 1235034"/>
                  <a:gd name="connsiteY150" fmla="*/ 853518 h 1219248"/>
                  <a:gd name="connsiteX151" fmla="*/ 682417 w 1235034"/>
                  <a:gd name="connsiteY151" fmla="*/ 854761 h 1219248"/>
                  <a:gd name="connsiteX152" fmla="*/ 677598 w 1235034"/>
                  <a:gd name="connsiteY152" fmla="*/ 856004 h 1219248"/>
                  <a:gd name="connsiteX153" fmla="*/ 667027 w 1235034"/>
                  <a:gd name="connsiteY153" fmla="*/ 858180 h 1219248"/>
                  <a:gd name="connsiteX154" fmla="*/ 665162 w 1235034"/>
                  <a:gd name="connsiteY154" fmla="*/ 858646 h 1219248"/>
                  <a:gd name="connsiteX155" fmla="*/ 652260 w 1235034"/>
                  <a:gd name="connsiteY155" fmla="*/ 860667 h 1219248"/>
                  <a:gd name="connsiteX156" fmla="*/ 651793 w 1235034"/>
                  <a:gd name="connsiteY156" fmla="*/ 860822 h 1219248"/>
                  <a:gd name="connsiteX157" fmla="*/ 650394 w 1235034"/>
                  <a:gd name="connsiteY157" fmla="*/ 860978 h 1219248"/>
                  <a:gd name="connsiteX158" fmla="*/ 647907 w 1235034"/>
                  <a:gd name="connsiteY158" fmla="*/ 861288 h 1219248"/>
                  <a:gd name="connsiteX159" fmla="*/ 647907 w 1235034"/>
                  <a:gd name="connsiteY159" fmla="*/ 861288 h 1219248"/>
                  <a:gd name="connsiteX160" fmla="*/ 637959 w 1235034"/>
                  <a:gd name="connsiteY160" fmla="*/ 862376 h 1219248"/>
                  <a:gd name="connsiteX161" fmla="*/ 631274 w 1235034"/>
                  <a:gd name="connsiteY161" fmla="*/ 862687 h 1219248"/>
                  <a:gd name="connsiteX162" fmla="*/ 618528 w 1235034"/>
                  <a:gd name="connsiteY162" fmla="*/ 863153 h 1219248"/>
                  <a:gd name="connsiteX163" fmla="*/ 617129 w 1235034"/>
                  <a:gd name="connsiteY163" fmla="*/ 863153 h 1219248"/>
                  <a:gd name="connsiteX164" fmla="*/ 604537 w 1235034"/>
                  <a:gd name="connsiteY164" fmla="*/ 862842 h 1219248"/>
                  <a:gd name="connsiteX165" fmla="*/ 598009 w 1235034"/>
                  <a:gd name="connsiteY165" fmla="*/ 862532 h 1219248"/>
                  <a:gd name="connsiteX166" fmla="*/ 587749 w 1235034"/>
                  <a:gd name="connsiteY166" fmla="*/ 861599 h 1219248"/>
                  <a:gd name="connsiteX167" fmla="*/ 585573 w 1235034"/>
                  <a:gd name="connsiteY167" fmla="*/ 861444 h 1219248"/>
                  <a:gd name="connsiteX168" fmla="*/ 585106 w 1235034"/>
                  <a:gd name="connsiteY168" fmla="*/ 861288 h 1219248"/>
                  <a:gd name="connsiteX169" fmla="*/ 583863 w 1235034"/>
                  <a:gd name="connsiteY169" fmla="*/ 861133 h 1219248"/>
                  <a:gd name="connsiteX170" fmla="*/ 573137 w 1235034"/>
                  <a:gd name="connsiteY170" fmla="*/ 859579 h 1219248"/>
                  <a:gd name="connsiteX171" fmla="*/ 571271 w 1235034"/>
                  <a:gd name="connsiteY171" fmla="*/ 859268 h 1219248"/>
                  <a:gd name="connsiteX172" fmla="*/ 569095 w 1235034"/>
                  <a:gd name="connsiteY172" fmla="*/ 858802 h 1219248"/>
                  <a:gd name="connsiteX173" fmla="*/ 564432 w 1235034"/>
                  <a:gd name="connsiteY173" fmla="*/ 857869 h 1219248"/>
                  <a:gd name="connsiteX174" fmla="*/ 559457 w 1235034"/>
                  <a:gd name="connsiteY174" fmla="*/ 856937 h 1219248"/>
                  <a:gd name="connsiteX175" fmla="*/ 548887 w 1235034"/>
                  <a:gd name="connsiteY175" fmla="*/ 854295 h 1219248"/>
                  <a:gd name="connsiteX176" fmla="*/ 544068 w 1235034"/>
                  <a:gd name="connsiteY176" fmla="*/ 852896 h 1219248"/>
                  <a:gd name="connsiteX177" fmla="*/ 539405 w 1235034"/>
                  <a:gd name="connsiteY177" fmla="*/ 851498 h 1219248"/>
                  <a:gd name="connsiteX178" fmla="*/ 539094 w 1235034"/>
                  <a:gd name="connsiteY178" fmla="*/ 851342 h 1219248"/>
                  <a:gd name="connsiteX179" fmla="*/ 531632 w 1235034"/>
                  <a:gd name="connsiteY179" fmla="*/ 848855 h 1219248"/>
                  <a:gd name="connsiteX180" fmla="*/ 528523 w 1235034"/>
                  <a:gd name="connsiteY180" fmla="*/ 847768 h 1219248"/>
                  <a:gd name="connsiteX181" fmla="*/ 525725 w 1235034"/>
                  <a:gd name="connsiteY181" fmla="*/ 846835 h 1219248"/>
                  <a:gd name="connsiteX182" fmla="*/ 523238 w 1235034"/>
                  <a:gd name="connsiteY182" fmla="*/ 845903 h 1219248"/>
                  <a:gd name="connsiteX183" fmla="*/ 517176 w 1235034"/>
                  <a:gd name="connsiteY183" fmla="*/ 843416 h 1219248"/>
                  <a:gd name="connsiteX184" fmla="*/ 396703 w 1235034"/>
                  <a:gd name="connsiteY184" fmla="*/ 743331 h 1219248"/>
                  <a:gd name="connsiteX185" fmla="*/ 393594 w 1235034"/>
                  <a:gd name="connsiteY185" fmla="*/ 738203 h 1219248"/>
                  <a:gd name="connsiteX186" fmla="*/ 390330 w 1235034"/>
                  <a:gd name="connsiteY186" fmla="*/ 732919 h 1219248"/>
                  <a:gd name="connsiteX187" fmla="*/ 384267 w 1235034"/>
                  <a:gd name="connsiteY187" fmla="*/ 722040 h 1219248"/>
                  <a:gd name="connsiteX188" fmla="*/ 368723 w 1235034"/>
                  <a:gd name="connsiteY188" fmla="*/ 685829 h 1219248"/>
                  <a:gd name="connsiteX189" fmla="*/ 358774 w 1235034"/>
                  <a:gd name="connsiteY189" fmla="*/ 647132 h 1219248"/>
                  <a:gd name="connsiteX190" fmla="*/ 354732 w 1235034"/>
                  <a:gd name="connsiteY190" fmla="*/ 607347 h 1219248"/>
                  <a:gd name="connsiteX191" fmla="*/ 356598 w 1235034"/>
                  <a:gd name="connsiteY191" fmla="*/ 567872 h 1219248"/>
                  <a:gd name="connsiteX192" fmla="*/ 358308 w 1235034"/>
                  <a:gd name="connsiteY192" fmla="*/ 555905 h 1219248"/>
                  <a:gd name="connsiteX193" fmla="*/ 360639 w 1235034"/>
                  <a:gd name="connsiteY193" fmla="*/ 543628 h 1219248"/>
                  <a:gd name="connsiteX194" fmla="*/ 438830 w 1235034"/>
                  <a:gd name="connsiteY194" fmla="*/ 407954 h 1219248"/>
                  <a:gd name="connsiteX195" fmla="*/ 443182 w 1235034"/>
                  <a:gd name="connsiteY195" fmla="*/ 403914 h 1219248"/>
                  <a:gd name="connsiteX196" fmla="*/ 452509 w 1235034"/>
                  <a:gd name="connsiteY196" fmla="*/ 395987 h 1219248"/>
                  <a:gd name="connsiteX197" fmla="*/ 454841 w 1235034"/>
                  <a:gd name="connsiteY197" fmla="*/ 394278 h 1219248"/>
                  <a:gd name="connsiteX198" fmla="*/ 457328 w 1235034"/>
                  <a:gd name="connsiteY198" fmla="*/ 392413 h 1219248"/>
                  <a:gd name="connsiteX199" fmla="*/ 457794 w 1235034"/>
                  <a:gd name="connsiteY199" fmla="*/ 392102 h 1219248"/>
                  <a:gd name="connsiteX200" fmla="*/ 468676 w 1235034"/>
                  <a:gd name="connsiteY200" fmla="*/ 384176 h 1219248"/>
                  <a:gd name="connsiteX201" fmla="*/ 473495 w 1235034"/>
                  <a:gd name="connsiteY201" fmla="*/ 380757 h 1219248"/>
                  <a:gd name="connsiteX202" fmla="*/ 482355 w 1235034"/>
                  <a:gd name="connsiteY202" fmla="*/ 375318 h 1219248"/>
                  <a:gd name="connsiteX203" fmla="*/ 484221 w 1235034"/>
                  <a:gd name="connsiteY203" fmla="*/ 374074 h 1219248"/>
                  <a:gd name="connsiteX204" fmla="*/ 484842 w 1235034"/>
                  <a:gd name="connsiteY204" fmla="*/ 373764 h 1219248"/>
                  <a:gd name="connsiteX205" fmla="*/ 490594 w 1235034"/>
                  <a:gd name="connsiteY205" fmla="*/ 370655 h 1219248"/>
                  <a:gd name="connsiteX206" fmla="*/ 526502 w 1235034"/>
                  <a:gd name="connsiteY206" fmla="*/ 354182 h 1219248"/>
                  <a:gd name="connsiteX207" fmla="*/ 564587 w 1235034"/>
                  <a:gd name="connsiteY207" fmla="*/ 343459 h 1219248"/>
                  <a:gd name="connsiteX208" fmla="*/ 565054 w 1235034"/>
                  <a:gd name="connsiteY208" fmla="*/ 343303 h 1219248"/>
                  <a:gd name="connsiteX209" fmla="*/ 567541 w 1235034"/>
                  <a:gd name="connsiteY209" fmla="*/ 342837 h 1219248"/>
                  <a:gd name="connsiteX210" fmla="*/ 569717 w 1235034"/>
                  <a:gd name="connsiteY210" fmla="*/ 342371 h 1219248"/>
                  <a:gd name="connsiteX211" fmla="*/ 581531 w 1235034"/>
                  <a:gd name="connsiteY211" fmla="*/ 340506 h 1219248"/>
                  <a:gd name="connsiteX212" fmla="*/ 583552 w 1235034"/>
                  <a:gd name="connsiteY212" fmla="*/ 340195 h 1219248"/>
                  <a:gd name="connsiteX213" fmla="*/ 595521 w 1235034"/>
                  <a:gd name="connsiteY213" fmla="*/ 338952 h 1219248"/>
                  <a:gd name="connsiteX214" fmla="*/ 595988 w 1235034"/>
                  <a:gd name="connsiteY214" fmla="*/ 338952 h 1219248"/>
                  <a:gd name="connsiteX215" fmla="*/ 598009 w 1235034"/>
                  <a:gd name="connsiteY215" fmla="*/ 338796 h 1219248"/>
                  <a:gd name="connsiteX216" fmla="*/ 604537 w 1235034"/>
                  <a:gd name="connsiteY216" fmla="*/ 338485 h 1219248"/>
                  <a:gd name="connsiteX217" fmla="*/ 607646 w 1235034"/>
                  <a:gd name="connsiteY217" fmla="*/ 338330 h 1219248"/>
                  <a:gd name="connsiteX218" fmla="*/ 610133 w 1235034"/>
                  <a:gd name="connsiteY218" fmla="*/ 338175 h 1219248"/>
                  <a:gd name="connsiteX219" fmla="*/ 622725 w 1235034"/>
                  <a:gd name="connsiteY219" fmla="*/ 338175 h 1219248"/>
                  <a:gd name="connsiteX220" fmla="*/ 636249 w 1235034"/>
                  <a:gd name="connsiteY220" fmla="*/ 338796 h 1219248"/>
                  <a:gd name="connsiteX221" fmla="*/ 638270 w 1235034"/>
                  <a:gd name="connsiteY221" fmla="*/ 338952 h 1219248"/>
                  <a:gd name="connsiteX222" fmla="*/ 648529 w 1235034"/>
                  <a:gd name="connsiteY222" fmla="*/ 339884 h 1219248"/>
                  <a:gd name="connsiteX223" fmla="*/ 654592 w 1235034"/>
                  <a:gd name="connsiteY223" fmla="*/ 340816 h 1219248"/>
                  <a:gd name="connsiteX224" fmla="*/ 667494 w 1235034"/>
                  <a:gd name="connsiteY224" fmla="*/ 342992 h 1219248"/>
                  <a:gd name="connsiteX225" fmla="*/ 668737 w 1235034"/>
                  <a:gd name="connsiteY225" fmla="*/ 343303 h 1219248"/>
                  <a:gd name="connsiteX226" fmla="*/ 681795 w 1235034"/>
                  <a:gd name="connsiteY226" fmla="*/ 346256 h 1219248"/>
                  <a:gd name="connsiteX227" fmla="*/ 687547 w 1235034"/>
                  <a:gd name="connsiteY227" fmla="*/ 347655 h 1219248"/>
                  <a:gd name="connsiteX228" fmla="*/ 697340 w 1235034"/>
                  <a:gd name="connsiteY228" fmla="*/ 350607 h 1219248"/>
                  <a:gd name="connsiteX229" fmla="*/ 698583 w 1235034"/>
                  <a:gd name="connsiteY229" fmla="*/ 350918 h 1219248"/>
                  <a:gd name="connsiteX230" fmla="*/ 699205 w 1235034"/>
                  <a:gd name="connsiteY230" fmla="*/ 351074 h 1219248"/>
                  <a:gd name="connsiteX231" fmla="*/ 706511 w 1235034"/>
                  <a:gd name="connsiteY231" fmla="*/ 353716 h 1219248"/>
                  <a:gd name="connsiteX232" fmla="*/ 776152 w 1235034"/>
                  <a:gd name="connsiteY232" fmla="*/ 391481 h 1219248"/>
                  <a:gd name="connsiteX233" fmla="*/ 781282 w 1235034"/>
                  <a:gd name="connsiteY233" fmla="*/ 395521 h 1219248"/>
                  <a:gd name="connsiteX234" fmla="*/ 786256 w 1235034"/>
                  <a:gd name="connsiteY234" fmla="*/ 399562 h 1219248"/>
                  <a:gd name="connsiteX235" fmla="*/ 786567 w 1235034"/>
                  <a:gd name="connsiteY235" fmla="*/ 399873 h 1219248"/>
                  <a:gd name="connsiteX236" fmla="*/ 788277 w 1235034"/>
                  <a:gd name="connsiteY236" fmla="*/ 401271 h 1219248"/>
                  <a:gd name="connsiteX237" fmla="*/ 790298 w 1235034"/>
                  <a:gd name="connsiteY237" fmla="*/ 402981 h 1219248"/>
                  <a:gd name="connsiteX238" fmla="*/ 794961 w 1235034"/>
                  <a:gd name="connsiteY238" fmla="*/ 407022 h 1219248"/>
                  <a:gd name="connsiteX239" fmla="*/ 822164 w 1235034"/>
                  <a:gd name="connsiteY239" fmla="*/ 435928 h 1219248"/>
                  <a:gd name="connsiteX240" fmla="*/ 844704 w 1235034"/>
                  <a:gd name="connsiteY240" fmla="*/ 468564 h 1219248"/>
                  <a:gd name="connsiteX241" fmla="*/ 861804 w 1235034"/>
                  <a:gd name="connsiteY241" fmla="*/ 503998 h 1219248"/>
                  <a:gd name="connsiteX242" fmla="*/ 865379 w 1235034"/>
                  <a:gd name="connsiteY242" fmla="*/ 513634 h 1219248"/>
                  <a:gd name="connsiteX243" fmla="*/ 866778 w 1235034"/>
                  <a:gd name="connsiteY243" fmla="*/ 518296 h 1219248"/>
                  <a:gd name="connsiteX244" fmla="*/ 868333 w 1235034"/>
                  <a:gd name="connsiteY244" fmla="*/ 523114 h 1219248"/>
                  <a:gd name="connsiteX245" fmla="*/ 869110 w 1235034"/>
                  <a:gd name="connsiteY245" fmla="*/ 525445 h 1219248"/>
                  <a:gd name="connsiteX246" fmla="*/ 869576 w 1235034"/>
                  <a:gd name="connsiteY246" fmla="*/ 526688 h 1219248"/>
                  <a:gd name="connsiteX247" fmla="*/ 872841 w 1235034"/>
                  <a:gd name="connsiteY247" fmla="*/ 538966 h 1219248"/>
                  <a:gd name="connsiteX248" fmla="*/ 872996 w 1235034"/>
                  <a:gd name="connsiteY248" fmla="*/ 539587 h 1219248"/>
                  <a:gd name="connsiteX249" fmla="*/ 873462 w 1235034"/>
                  <a:gd name="connsiteY249" fmla="*/ 541608 h 1219248"/>
                  <a:gd name="connsiteX250" fmla="*/ 874706 w 1235034"/>
                  <a:gd name="connsiteY250" fmla="*/ 547669 h 1219248"/>
                  <a:gd name="connsiteX251" fmla="*/ 875950 w 1235034"/>
                  <a:gd name="connsiteY251" fmla="*/ 553885 h 1219248"/>
                  <a:gd name="connsiteX252" fmla="*/ 877970 w 1235034"/>
                  <a:gd name="connsiteY252" fmla="*/ 566474 h 1219248"/>
                  <a:gd name="connsiteX253" fmla="*/ 880302 w 1235034"/>
                  <a:gd name="connsiteY253" fmla="*/ 606103 h 1219248"/>
                  <a:gd name="connsiteX254" fmla="*/ 876571 w 1235034"/>
                  <a:gd name="connsiteY254" fmla="*/ 645578 h 1219248"/>
                  <a:gd name="connsiteX255" fmla="*/ 866778 w 1235034"/>
                  <a:gd name="connsiteY255" fmla="*/ 684120 h 1219248"/>
                  <a:gd name="connsiteX256" fmla="*/ 851389 w 1235034"/>
                  <a:gd name="connsiteY256" fmla="*/ 720641 h 1219248"/>
                  <a:gd name="connsiteX257" fmla="*/ 838953 w 1235034"/>
                  <a:gd name="connsiteY257" fmla="*/ 740845 h 1219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</a:cxnLst>
                <a:rect l="l" t="t" r="r" b="b"/>
                <a:pathLst>
                  <a:path w="1235034" h="1219248">
                    <a:moveTo>
                      <a:pt x="987717" y="887553"/>
                    </a:moveTo>
                    <a:cubicBezTo>
                      <a:pt x="990048" y="884755"/>
                      <a:pt x="992069" y="881647"/>
                      <a:pt x="994245" y="878694"/>
                    </a:cubicBezTo>
                    <a:lnTo>
                      <a:pt x="1000774" y="869836"/>
                    </a:lnTo>
                    <a:cubicBezTo>
                      <a:pt x="1002951" y="866883"/>
                      <a:pt x="1004971" y="863775"/>
                      <a:pt x="1006992" y="860822"/>
                    </a:cubicBezTo>
                    <a:lnTo>
                      <a:pt x="1013055" y="851653"/>
                    </a:lnTo>
                    <a:cubicBezTo>
                      <a:pt x="1028599" y="827098"/>
                      <a:pt x="1041968" y="801300"/>
                      <a:pt x="1052694" y="774258"/>
                    </a:cubicBezTo>
                    <a:cubicBezTo>
                      <a:pt x="1059378" y="774569"/>
                      <a:pt x="1065907" y="774880"/>
                      <a:pt x="1072591" y="775035"/>
                    </a:cubicBezTo>
                    <a:cubicBezTo>
                      <a:pt x="1079276" y="775191"/>
                      <a:pt x="1085804" y="775346"/>
                      <a:pt x="1092489" y="775346"/>
                    </a:cubicBezTo>
                    <a:cubicBezTo>
                      <a:pt x="1105702" y="775346"/>
                      <a:pt x="1119226" y="775035"/>
                      <a:pt x="1132750" y="774413"/>
                    </a:cubicBezTo>
                    <a:cubicBezTo>
                      <a:pt x="1146274" y="773792"/>
                      <a:pt x="1159642" y="772704"/>
                      <a:pt x="1173166" y="771305"/>
                    </a:cubicBezTo>
                    <a:cubicBezTo>
                      <a:pt x="1186690" y="769907"/>
                      <a:pt x="1200214" y="768197"/>
                      <a:pt x="1213893" y="766177"/>
                    </a:cubicBezTo>
                    <a:cubicBezTo>
                      <a:pt x="1225086" y="726236"/>
                      <a:pt x="1232081" y="685208"/>
                      <a:pt x="1235034" y="643868"/>
                    </a:cubicBezTo>
                    <a:cubicBezTo>
                      <a:pt x="1210629" y="630814"/>
                      <a:pt x="1186224" y="619313"/>
                      <a:pt x="1161352" y="609056"/>
                    </a:cubicBezTo>
                    <a:cubicBezTo>
                      <a:pt x="1148761" y="603928"/>
                      <a:pt x="1136325" y="599110"/>
                      <a:pt x="1123734" y="594758"/>
                    </a:cubicBezTo>
                    <a:cubicBezTo>
                      <a:pt x="1111142" y="590251"/>
                      <a:pt x="1098707" y="586211"/>
                      <a:pt x="1085960" y="582481"/>
                    </a:cubicBezTo>
                    <a:cubicBezTo>
                      <a:pt x="1085493" y="575176"/>
                      <a:pt x="1085183" y="567872"/>
                      <a:pt x="1084561" y="560568"/>
                    </a:cubicBezTo>
                    <a:lnTo>
                      <a:pt x="1082229" y="538810"/>
                    </a:lnTo>
                    <a:cubicBezTo>
                      <a:pt x="1078343" y="510059"/>
                      <a:pt x="1071814" y="481619"/>
                      <a:pt x="1062798" y="454111"/>
                    </a:cubicBezTo>
                    <a:cubicBezTo>
                      <a:pt x="1105235" y="422252"/>
                      <a:pt x="1144719" y="385575"/>
                      <a:pt x="1181094" y="344236"/>
                    </a:cubicBezTo>
                    <a:cubicBezTo>
                      <a:pt x="1163995" y="306471"/>
                      <a:pt x="1143009" y="270415"/>
                      <a:pt x="1118604" y="237002"/>
                    </a:cubicBezTo>
                    <a:cubicBezTo>
                      <a:pt x="1091556" y="242752"/>
                      <a:pt x="1065285" y="249590"/>
                      <a:pt x="1039792" y="257672"/>
                    </a:cubicBezTo>
                    <a:cubicBezTo>
                      <a:pt x="1026890" y="261712"/>
                      <a:pt x="1014143" y="266219"/>
                      <a:pt x="1001707" y="270881"/>
                    </a:cubicBezTo>
                    <a:cubicBezTo>
                      <a:pt x="995489" y="273213"/>
                      <a:pt x="989271" y="275544"/>
                      <a:pt x="983209" y="278031"/>
                    </a:cubicBezTo>
                    <a:cubicBezTo>
                      <a:pt x="977146" y="280517"/>
                      <a:pt x="970928" y="283159"/>
                      <a:pt x="964866" y="285801"/>
                    </a:cubicBezTo>
                    <a:lnTo>
                      <a:pt x="957404" y="277720"/>
                    </a:lnTo>
                    <a:lnTo>
                      <a:pt x="953674" y="273679"/>
                    </a:lnTo>
                    <a:cubicBezTo>
                      <a:pt x="952430" y="272280"/>
                      <a:pt x="951031" y="271037"/>
                      <a:pt x="949787" y="269794"/>
                    </a:cubicBezTo>
                    <a:lnTo>
                      <a:pt x="941859" y="262178"/>
                    </a:lnTo>
                    <a:cubicBezTo>
                      <a:pt x="939217" y="259692"/>
                      <a:pt x="936730" y="257050"/>
                      <a:pt x="933932" y="254719"/>
                    </a:cubicBezTo>
                    <a:cubicBezTo>
                      <a:pt x="912480" y="235137"/>
                      <a:pt x="889318" y="217576"/>
                      <a:pt x="864602" y="202190"/>
                    </a:cubicBezTo>
                    <a:cubicBezTo>
                      <a:pt x="867555" y="189446"/>
                      <a:pt x="870198" y="176392"/>
                      <a:pt x="872530" y="163182"/>
                    </a:cubicBezTo>
                    <a:cubicBezTo>
                      <a:pt x="874861" y="150127"/>
                      <a:pt x="877038" y="136606"/>
                      <a:pt x="878592" y="123396"/>
                    </a:cubicBezTo>
                    <a:cubicBezTo>
                      <a:pt x="880302" y="110031"/>
                      <a:pt x="881546" y="96666"/>
                      <a:pt x="882634" y="82989"/>
                    </a:cubicBezTo>
                    <a:cubicBezTo>
                      <a:pt x="883100" y="76151"/>
                      <a:pt x="883566" y="69313"/>
                      <a:pt x="883877" y="62475"/>
                    </a:cubicBezTo>
                    <a:cubicBezTo>
                      <a:pt x="884188" y="55637"/>
                      <a:pt x="884499" y="48954"/>
                      <a:pt x="884655" y="42116"/>
                    </a:cubicBezTo>
                    <a:cubicBezTo>
                      <a:pt x="847347" y="24244"/>
                      <a:pt x="808174" y="10102"/>
                      <a:pt x="767913" y="0"/>
                    </a:cubicBezTo>
                    <a:cubicBezTo>
                      <a:pt x="759364" y="10723"/>
                      <a:pt x="751280" y="21602"/>
                      <a:pt x="743352" y="32636"/>
                    </a:cubicBezTo>
                    <a:cubicBezTo>
                      <a:pt x="735425" y="43826"/>
                      <a:pt x="727963" y="55015"/>
                      <a:pt x="720657" y="66360"/>
                    </a:cubicBezTo>
                    <a:cubicBezTo>
                      <a:pt x="717082" y="71955"/>
                      <a:pt x="713506" y="77706"/>
                      <a:pt x="710086" y="83456"/>
                    </a:cubicBezTo>
                    <a:cubicBezTo>
                      <a:pt x="706667" y="89206"/>
                      <a:pt x="703247" y="94956"/>
                      <a:pt x="699982" y="100706"/>
                    </a:cubicBezTo>
                    <a:cubicBezTo>
                      <a:pt x="693454" y="112362"/>
                      <a:pt x="687080" y="124173"/>
                      <a:pt x="681173" y="135985"/>
                    </a:cubicBezTo>
                    <a:cubicBezTo>
                      <a:pt x="674023" y="134741"/>
                      <a:pt x="666561" y="134275"/>
                      <a:pt x="659410" y="133498"/>
                    </a:cubicBezTo>
                    <a:cubicBezTo>
                      <a:pt x="655835" y="133187"/>
                      <a:pt x="652104" y="132721"/>
                      <a:pt x="648529" y="132566"/>
                    </a:cubicBezTo>
                    <a:lnTo>
                      <a:pt x="637492" y="132099"/>
                    </a:lnTo>
                    <a:cubicBezTo>
                      <a:pt x="608423" y="130856"/>
                      <a:pt x="579355" y="132410"/>
                      <a:pt x="550597" y="136451"/>
                    </a:cubicBezTo>
                    <a:cubicBezTo>
                      <a:pt x="544534" y="124795"/>
                      <a:pt x="538316" y="113139"/>
                      <a:pt x="531632" y="101483"/>
                    </a:cubicBezTo>
                    <a:cubicBezTo>
                      <a:pt x="528368" y="95733"/>
                      <a:pt x="524948" y="89828"/>
                      <a:pt x="521373" y="84077"/>
                    </a:cubicBezTo>
                    <a:cubicBezTo>
                      <a:pt x="517953" y="78483"/>
                      <a:pt x="514377" y="72732"/>
                      <a:pt x="510647" y="67138"/>
                    </a:cubicBezTo>
                    <a:cubicBezTo>
                      <a:pt x="496035" y="44603"/>
                      <a:pt x="480179" y="22224"/>
                      <a:pt x="463080" y="1088"/>
                    </a:cubicBezTo>
                    <a:cubicBezTo>
                      <a:pt x="422974" y="11345"/>
                      <a:pt x="383801" y="25643"/>
                      <a:pt x="346494" y="43826"/>
                    </a:cubicBezTo>
                    <a:cubicBezTo>
                      <a:pt x="346960" y="57502"/>
                      <a:pt x="347582" y="71178"/>
                      <a:pt x="348670" y="84699"/>
                    </a:cubicBezTo>
                    <a:cubicBezTo>
                      <a:pt x="349758" y="98220"/>
                      <a:pt x="351313" y="111741"/>
                      <a:pt x="353022" y="125106"/>
                    </a:cubicBezTo>
                    <a:cubicBezTo>
                      <a:pt x="354732" y="138471"/>
                      <a:pt x="356753" y="151526"/>
                      <a:pt x="359240" y="164736"/>
                    </a:cubicBezTo>
                    <a:cubicBezTo>
                      <a:pt x="361728" y="177946"/>
                      <a:pt x="364526" y="191000"/>
                      <a:pt x="367479" y="203744"/>
                    </a:cubicBezTo>
                    <a:cubicBezTo>
                      <a:pt x="364370" y="205764"/>
                      <a:pt x="361261" y="207474"/>
                      <a:pt x="358152" y="209650"/>
                    </a:cubicBezTo>
                    <a:lnTo>
                      <a:pt x="349136" y="215866"/>
                    </a:lnTo>
                    <a:cubicBezTo>
                      <a:pt x="346183" y="218042"/>
                      <a:pt x="343074" y="219907"/>
                      <a:pt x="340120" y="222238"/>
                    </a:cubicBezTo>
                    <a:lnTo>
                      <a:pt x="331415" y="228920"/>
                    </a:lnTo>
                    <a:cubicBezTo>
                      <a:pt x="308409" y="246637"/>
                      <a:pt x="287112" y="266530"/>
                      <a:pt x="267837" y="288132"/>
                    </a:cubicBezTo>
                    <a:cubicBezTo>
                      <a:pt x="255712" y="283004"/>
                      <a:pt x="243276" y="278031"/>
                      <a:pt x="230685" y="273524"/>
                    </a:cubicBezTo>
                    <a:cubicBezTo>
                      <a:pt x="218249" y="269017"/>
                      <a:pt x="205502" y="264821"/>
                      <a:pt x="192756" y="260780"/>
                    </a:cubicBezTo>
                    <a:cubicBezTo>
                      <a:pt x="179853" y="256894"/>
                      <a:pt x="166640" y="253009"/>
                      <a:pt x="153583" y="249746"/>
                    </a:cubicBezTo>
                    <a:cubicBezTo>
                      <a:pt x="140525" y="246482"/>
                      <a:pt x="127156" y="243374"/>
                      <a:pt x="113633" y="240732"/>
                    </a:cubicBezTo>
                    <a:cubicBezTo>
                      <a:pt x="89538" y="274301"/>
                      <a:pt x="68863" y="310356"/>
                      <a:pt x="51920" y="348121"/>
                    </a:cubicBezTo>
                    <a:lnTo>
                      <a:pt x="58759" y="355736"/>
                    </a:lnTo>
                    <a:lnTo>
                      <a:pt x="65755" y="363351"/>
                    </a:lnTo>
                    <a:cubicBezTo>
                      <a:pt x="70418" y="368324"/>
                      <a:pt x="75237" y="373297"/>
                      <a:pt x="79900" y="378115"/>
                    </a:cubicBezTo>
                    <a:cubicBezTo>
                      <a:pt x="89383" y="387751"/>
                      <a:pt x="99176" y="397231"/>
                      <a:pt x="108969" y="406245"/>
                    </a:cubicBezTo>
                    <a:cubicBezTo>
                      <a:pt x="129022" y="424583"/>
                      <a:pt x="149386" y="441523"/>
                      <a:pt x="170682" y="457219"/>
                    </a:cubicBezTo>
                    <a:cubicBezTo>
                      <a:pt x="168661" y="464213"/>
                      <a:pt x="166329" y="471206"/>
                      <a:pt x="164464" y="478200"/>
                    </a:cubicBezTo>
                    <a:cubicBezTo>
                      <a:pt x="162754" y="485349"/>
                      <a:pt x="160889" y="492342"/>
                      <a:pt x="159179" y="499491"/>
                    </a:cubicBezTo>
                    <a:cubicBezTo>
                      <a:pt x="152961" y="527776"/>
                      <a:pt x="149386" y="556838"/>
                      <a:pt x="148608" y="585745"/>
                    </a:cubicBezTo>
                    <a:cubicBezTo>
                      <a:pt x="135862" y="589630"/>
                      <a:pt x="123426" y="593826"/>
                      <a:pt x="110834" y="598488"/>
                    </a:cubicBezTo>
                    <a:cubicBezTo>
                      <a:pt x="98399" y="602995"/>
                      <a:pt x="85807" y="607968"/>
                      <a:pt x="73371" y="613252"/>
                    </a:cubicBezTo>
                    <a:cubicBezTo>
                      <a:pt x="67154" y="615894"/>
                      <a:pt x="60936" y="618536"/>
                      <a:pt x="54873" y="621334"/>
                    </a:cubicBezTo>
                    <a:cubicBezTo>
                      <a:pt x="48811" y="624131"/>
                      <a:pt x="42593" y="626928"/>
                      <a:pt x="36530" y="629881"/>
                    </a:cubicBezTo>
                    <a:cubicBezTo>
                      <a:pt x="24250" y="635787"/>
                      <a:pt x="12125" y="642003"/>
                      <a:pt x="0" y="648686"/>
                    </a:cubicBezTo>
                    <a:cubicBezTo>
                      <a:pt x="3264" y="689714"/>
                      <a:pt x="10570" y="730588"/>
                      <a:pt x="21918" y="770373"/>
                    </a:cubicBezTo>
                    <a:cubicBezTo>
                      <a:pt x="28602" y="771461"/>
                      <a:pt x="35442" y="772238"/>
                      <a:pt x="42282" y="773015"/>
                    </a:cubicBezTo>
                    <a:cubicBezTo>
                      <a:pt x="49122" y="773792"/>
                      <a:pt x="55961" y="774569"/>
                      <a:pt x="62646" y="775191"/>
                    </a:cubicBezTo>
                    <a:cubicBezTo>
                      <a:pt x="76170" y="776434"/>
                      <a:pt x="89693" y="777366"/>
                      <a:pt x="103062" y="777988"/>
                    </a:cubicBezTo>
                    <a:cubicBezTo>
                      <a:pt x="130110" y="779076"/>
                      <a:pt x="156847" y="778920"/>
                      <a:pt x="183118" y="777522"/>
                    </a:cubicBezTo>
                    <a:lnTo>
                      <a:pt x="191823" y="797725"/>
                    </a:lnTo>
                    <a:lnTo>
                      <a:pt x="201616" y="817462"/>
                    </a:lnTo>
                    <a:cubicBezTo>
                      <a:pt x="215140" y="843105"/>
                      <a:pt x="230996" y="867660"/>
                      <a:pt x="248872" y="890350"/>
                    </a:cubicBezTo>
                    <a:cubicBezTo>
                      <a:pt x="241566" y="901540"/>
                      <a:pt x="234727" y="912729"/>
                      <a:pt x="228042" y="924230"/>
                    </a:cubicBezTo>
                    <a:cubicBezTo>
                      <a:pt x="221358" y="935730"/>
                      <a:pt x="214985" y="947541"/>
                      <a:pt x="208767" y="959664"/>
                    </a:cubicBezTo>
                    <a:cubicBezTo>
                      <a:pt x="202549" y="971630"/>
                      <a:pt x="196953" y="983752"/>
                      <a:pt x="191356" y="996185"/>
                    </a:cubicBezTo>
                    <a:cubicBezTo>
                      <a:pt x="185760" y="1008618"/>
                      <a:pt x="180475" y="1021206"/>
                      <a:pt x="175501" y="1034106"/>
                    </a:cubicBezTo>
                    <a:cubicBezTo>
                      <a:pt x="204570" y="1063634"/>
                      <a:pt x="236436" y="1090054"/>
                      <a:pt x="270635" y="1113210"/>
                    </a:cubicBezTo>
                    <a:cubicBezTo>
                      <a:pt x="294108" y="1098601"/>
                      <a:pt x="316181" y="1083526"/>
                      <a:pt x="337789" y="1066897"/>
                    </a:cubicBezTo>
                    <a:cubicBezTo>
                      <a:pt x="348514" y="1058660"/>
                      <a:pt x="358929" y="1050268"/>
                      <a:pt x="369034" y="1041721"/>
                    </a:cubicBezTo>
                    <a:cubicBezTo>
                      <a:pt x="379138" y="1033173"/>
                      <a:pt x="389086" y="1024159"/>
                      <a:pt x="398724" y="1014990"/>
                    </a:cubicBezTo>
                    <a:lnTo>
                      <a:pt x="408362" y="1020119"/>
                    </a:lnTo>
                    <a:lnTo>
                      <a:pt x="418311" y="1024781"/>
                    </a:lnTo>
                    <a:lnTo>
                      <a:pt x="428259" y="1029443"/>
                    </a:lnTo>
                    <a:cubicBezTo>
                      <a:pt x="431679" y="1030842"/>
                      <a:pt x="434944" y="1032241"/>
                      <a:pt x="438363" y="1033639"/>
                    </a:cubicBezTo>
                    <a:cubicBezTo>
                      <a:pt x="465100" y="1044673"/>
                      <a:pt x="493081" y="1053376"/>
                      <a:pt x="521373" y="1059282"/>
                    </a:cubicBezTo>
                    <a:cubicBezTo>
                      <a:pt x="524637" y="1085391"/>
                      <a:pt x="529145" y="1111967"/>
                      <a:pt x="535207" y="1138075"/>
                    </a:cubicBezTo>
                    <a:cubicBezTo>
                      <a:pt x="538161" y="1151130"/>
                      <a:pt x="541581" y="1164340"/>
                      <a:pt x="545312" y="1177395"/>
                    </a:cubicBezTo>
                    <a:cubicBezTo>
                      <a:pt x="549042" y="1190449"/>
                      <a:pt x="553084" y="1203348"/>
                      <a:pt x="557592" y="1216403"/>
                    </a:cubicBezTo>
                    <a:cubicBezTo>
                      <a:pt x="598786" y="1220443"/>
                      <a:pt x="640446" y="1220133"/>
                      <a:pt x="681484" y="1215781"/>
                    </a:cubicBezTo>
                    <a:cubicBezTo>
                      <a:pt x="685681" y="1202727"/>
                      <a:pt x="689723" y="1189672"/>
                      <a:pt x="693298" y="1176773"/>
                    </a:cubicBezTo>
                    <a:cubicBezTo>
                      <a:pt x="696873" y="1163563"/>
                      <a:pt x="700138" y="1150353"/>
                      <a:pt x="702936" y="1137298"/>
                    </a:cubicBezTo>
                    <a:cubicBezTo>
                      <a:pt x="705889" y="1124088"/>
                      <a:pt x="708377" y="1111189"/>
                      <a:pt x="710708" y="1097980"/>
                    </a:cubicBezTo>
                    <a:cubicBezTo>
                      <a:pt x="712885" y="1084770"/>
                      <a:pt x="714750" y="1071560"/>
                      <a:pt x="716304" y="1058505"/>
                    </a:cubicBezTo>
                    <a:cubicBezTo>
                      <a:pt x="719880" y="1057728"/>
                      <a:pt x="723455" y="1057106"/>
                      <a:pt x="727030" y="1056174"/>
                    </a:cubicBezTo>
                    <a:lnTo>
                      <a:pt x="737601" y="1053376"/>
                    </a:lnTo>
                    <a:lnTo>
                      <a:pt x="748171" y="1050579"/>
                    </a:lnTo>
                    <a:cubicBezTo>
                      <a:pt x="751747" y="1049491"/>
                      <a:pt x="755166" y="1048403"/>
                      <a:pt x="758586" y="1047315"/>
                    </a:cubicBezTo>
                    <a:cubicBezTo>
                      <a:pt x="786256" y="1038612"/>
                      <a:pt x="813149" y="1027267"/>
                      <a:pt x="838642" y="1013591"/>
                    </a:cubicBezTo>
                    <a:cubicBezTo>
                      <a:pt x="848280" y="1022605"/>
                      <a:pt x="858228" y="1031308"/>
                      <a:pt x="868488" y="1040011"/>
                    </a:cubicBezTo>
                    <a:cubicBezTo>
                      <a:pt x="873618" y="1044363"/>
                      <a:pt x="878748" y="1048559"/>
                      <a:pt x="884033" y="1052755"/>
                    </a:cubicBezTo>
                    <a:cubicBezTo>
                      <a:pt x="889318" y="1056951"/>
                      <a:pt x="894603" y="1060992"/>
                      <a:pt x="899888" y="1065032"/>
                    </a:cubicBezTo>
                    <a:cubicBezTo>
                      <a:pt x="910614" y="1073114"/>
                      <a:pt x="921651" y="1081040"/>
                      <a:pt x="932843" y="1088655"/>
                    </a:cubicBezTo>
                    <a:cubicBezTo>
                      <a:pt x="938440" y="1092540"/>
                      <a:pt x="944191" y="1096270"/>
                      <a:pt x="949943" y="1099844"/>
                    </a:cubicBezTo>
                    <a:cubicBezTo>
                      <a:pt x="955694" y="1103574"/>
                      <a:pt x="961446" y="1107149"/>
                      <a:pt x="967353" y="1110723"/>
                    </a:cubicBezTo>
                    <a:cubicBezTo>
                      <a:pt x="1001551" y="1087256"/>
                      <a:pt x="1033263" y="1060370"/>
                      <a:pt x="1061865" y="1030686"/>
                    </a:cubicBezTo>
                    <a:cubicBezTo>
                      <a:pt x="1041968" y="979556"/>
                      <a:pt x="1016630" y="931534"/>
                      <a:pt x="987717" y="887553"/>
                    </a:cubicBezTo>
                    <a:close/>
                    <a:moveTo>
                      <a:pt x="838953" y="740845"/>
                    </a:moveTo>
                    <a:cubicBezTo>
                      <a:pt x="837088" y="743642"/>
                      <a:pt x="835222" y="746595"/>
                      <a:pt x="833357" y="749392"/>
                    </a:cubicBezTo>
                    <a:lnTo>
                      <a:pt x="827294" y="757629"/>
                    </a:lnTo>
                    <a:lnTo>
                      <a:pt x="826828" y="758251"/>
                    </a:lnTo>
                    <a:cubicBezTo>
                      <a:pt x="826051" y="759339"/>
                      <a:pt x="824963" y="760737"/>
                      <a:pt x="823719" y="762291"/>
                    </a:cubicBezTo>
                    <a:cubicBezTo>
                      <a:pt x="822786" y="763379"/>
                      <a:pt x="822009" y="764467"/>
                      <a:pt x="821232" y="765400"/>
                    </a:cubicBezTo>
                    <a:lnTo>
                      <a:pt x="817967" y="769596"/>
                    </a:lnTo>
                    <a:cubicBezTo>
                      <a:pt x="817501" y="770062"/>
                      <a:pt x="817035" y="770684"/>
                      <a:pt x="816568" y="771150"/>
                    </a:cubicBezTo>
                    <a:cubicBezTo>
                      <a:pt x="816102" y="771772"/>
                      <a:pt x="815636" y="772238"/>
                      <a:pt x="815014" y="772859"/>
                    </a:cubicBezTo>
                    <a:cubicBezTo>
                      <a:pt x="813926" y="773947"/>
                      <a:pt x="812993" y="775191"/>
                      <a:pt x="811905" y="776434"/>
                    </a:cubicBezTo>
                    <a:cubicBezTo>
                      <a:pt x="810661" y="777833"/>
                      <a:pt x="809573" y="779231"/>
                      <a:pt x="808485" y="780164"/>
                    </a:cubicBezTo>
                    <a:cubicBezTo>
                      <a:pt x="805998" y="782806"/>
                      <a:pt x="803355" y="785292"/>
                      <a:pt x="800868" y="787934"/>
                    </a:cubicBezTo>
                    <a:cubicBezTo>
                      <a:pt x="799625" y="789177"/>
                      <a:pt x="798381" y="790265"/>
                      <a:pt x="797137" y="791353"/>
                    </a:cubicBezTo>
                    <a:cubicBezTo>
                      <a:pt x="795894" y="792441"/>
                      <a:pt x="794650" y="793684"/>
                      <a:pt x="793407" y="794928"/>
                    </a:cubicBezTo>
                    <a:lnTo>
                      <a:pt x="793096" y="795239"/>
                    </a:lnTo>
                    <a:cubicBezTo>
                      <a:pt x="791697" y="796637"/>
                      <a:pt x="789987" y="798036"/>
                      <a:pt x="788121" y="799590"/>
                    </a:cubicBezTo>
                    <a:lnTo>
                      <a:pt x="785790" y="801455"/>
                    </a:lnTo>
                    <a:cubicBezTo>
                      <a:pt x="782525" y="804408"/>
                      <a:pt x="778950" y="807205"/>
                      <a:pt x="775064" y="810003"/>
                    </a:cubicBezTo>
                    <a:cubicBezTo>
                      <a:pt x="773665" y="811091"/>
                      <a:pt x="772110" y="812178"/>
                      <a:pt x="770711" y="813266"/>
                    </a:cubicBezTo>
                    <a:cubicBezTo>
                      <a:pt x="767758" y="815287"/>
                      <a:pt x="764960" y="817151"/>
                      <a:pt x="762162" y="819172"/>
                    </a:cubicBezTo>
                    <a:lnTo>
                      <a:pt x="761695" y="819483"/>
                    </a:lnTo>
                    <a:cubicBezTo>
                      <a:pt x="761229" y="819794"/>
                      <a:pt x="760141" y="820415"/>
                      <a:pt x="759208" y="821037"/>
                    </a:cubicBezTo>
                    <a:lnTo>
                      <a:pt x="754234" y="824145"/>
                    </a:lnTo>
                    <a:cubicBezTo>
                      <a:pt x="741021" y="832071"/>
                      <a:pt x="729984" y="837821"/>
                      <a:pt x="719258" y="842173"/>
                    </a:cubicBezTo>
                    <a:lnTo>
                      <a:pt x="718014" y="842794"/>
                    </a:lnTo>
                    <a:cubicBezTo>
                      <a:pt x="716460" y="843571"/>
                      <a:pt x="714284" y="844348"/>
                      <a:pt x="711952" y="845125"/>
                    </a:cubicBezTo>
                    <a:cubicBezTo>
                      <a:pt x="710553" y="845592"/>
                      <a:pt x="708998" y="846213"/>
                      <a:pt x="707599" y="846835"/>
                    </a:cubicBezTo>
                    <a:cubicBezTo>
                      <a:pt x="706667" y="847146"/>
                      <a:pt x="705889" y="847457"/>
                      <a:pt x="704957" y="847923"/>
                    </a:cubicBezTo>
                    <a:cubicBezTo>
                      <a:pt x="704335" y="848234"/>
                      <a:pt x="703558" y="848545"/>
                      <a:pt x="703247" y="848545"/>
                    </a:cubicBezTo>
                    <a:lnTo>
                      <a:pt x="691122" y="852430"/>
                    </a:lnTo>
                    <a:cubicBezTo>
                      <a:pt x="690500" y="852585"/>
                      <a:pt x="689878" y="852741"/>
                      <a:pt x="689256" y="852896"/>
                    </a:cubicBezTo>
                    <a:cubicBezTo>
                      <a:pt x="688479" y="853052"/>
                      <a:pt x="687702" y="853207"/>
                      <a:pt x="687080" y="853518"/>
                    </a:cubicBezTo>
                    <a:cubicBezTo>
                      <a:pt x="685526" y="853984"/>
                      <a:pt x="683971" y="854295"/>
                      <a:pt x="682417" y="854761"/>
                    </a:cubicBezTo>
                    <a:cubicBezTo>
                      <a:pt x="680862" y="855227"/>
                      <a:pt x="679152" y="855694"/>
                      <a:pt x="677598" y="856004"/>
                    </a:cubicBezTo>
                    <a:cubicBezTo>
                      <a:pt x="674023" y="856781"/>
                      <a:pt x="670603" y="857403"/>
                      <a:pt x="667027" y="858180"/>
                    </a:cubicBezTo>
                    <a:lnTo>
                      <a:pt x="665162" y="858646"/>
                    </a:lnTo>
                    <a:lnTo>
                      <a:pt x="652260" y="860667"/>
                    </a:lnTo>
                    <a:lnTo>
                      <a:pt x="651793" y="860822"/>
                    </a:lnTo>
                    <a:cubicBezTo>
                      <a:pt x="651327" y="860822"/>
                      <a:pt x="650861" y="860978"/>
                      <a:pt x="650394" y="860978"/>
                    </a:cubicBezTo>
                    <a:cubicBezTo>
                      <a:pt x="649617" y="860978"/>
                      <a:pt x="648685" y="861133"/>
                      <a:pt x="647907" y="861288"/>
                    </a:cubicBezTo>
                    <a:cubicBezTo>
                      <a:pt x="647907" y="861288"/>
                      <a:pt x="647907" y="861288"/>
                      <a:pt x="647907" y="861288"/>
                    </a:cubicBezTo>
                    <a:lnTo>
                      <a:pt x="637959" y="862376"/>
                    </a:lnTo>
                    <a:cubicBezTo>
                      <a:pt x="635782" y="862532"/>
                      <a:pt x="633606" y="862532"/>
                      <a:pt x="631274" y="862687"/>
                    </a:cubicBezTo>
                    <a:cubicBezTo>
                      <a:pt x="626766" y="862998"/>
                      <a:pt x="622414" y="863153"/>
                      <a:pt x="618528" y="863153"/>
                    </a:cubicBezTo>
                    <a:lnTo>
                      <a:pt x="617129" y="863153"/>
                    </a:lnTo>
                    <a:cubicBezTo>
                      <a:pt x="613242" y="863309"/>
                      <a:pt x="608890" y="863153"/>
                      <a:pt x="604537" y="862842"/>
                    </a:cubicBezTo>
                    <a:cubicBezTo>
                      <a:pt x="602361" y="862687"/>
                      <a:pt x="600185" y="862687"/>
                      <a:pt x="598009" y="862532"/>
                    </a:cubicBezTo>
                    <a:cubicBezTo>
                      <a:pt x="594589" y="862221"/>
                      <a:pt x="591169" y="861910"/>
                      <a:pt x="587749" y="861599"/>
                    </a:cubicBezTo>
                    <a:lnTo>
                      <a:pt x="585573" y="861444"/>
                    </a:lnTo>
                    <a:cubicBezTo>
                      <a:pt x="585417" y="861444"/>
                      <a:pt x="585262" y="861444"/>
                      <a:pt x="585106" y="861288"/>
                    </a:cubicBezTo>
                    <a:cubicBezTo>
                      <a:pt x="584640" y="861288"/>
                      <a:pt x="584174" y="861133"/>
                      <a:pt x="583863" y="861133"/>
                    </a:cubicBezTo>
                    <a:lnTo>
                      <a:pt x="573137" y="859579"/>
                    </a:lnTo>
                    <a:cubicBezTo>
                      <a:pt x="572515" y="859423"/>
                      <a:pt x="571893" y="859268"/>
                      <a:pt x="571271" y="859268"/>
                    </a:cubicBezTo>
                    <a:cubicBezTo>
                      <a:pt x="570494" y="859112"/>
                      <a:pt x="569872" y="858957"/>
                      <a:pt x="569095" y="858802"/>
                    </a:cubicBezTo>
                    <a:cubicBezTo>
                      <a:pt x="567541" y="858491"/>
                      <a:pt x="565986" y="858180"/>
                      <a:pt x="564432" y="857869"/>
                    </a:cubicBezTo>
                    <a:cubicBezTo>
                      <a:pt x="562722" y="857558"/>
                      <a:pt x="561012" y="857248"/>
                      <a:pt x="559457" y="856937"/>
                    </a:cubicBezTo>
                    <a:cubicBezTo>
                      <a:pt x="555882" y="856004"/>
                      <a:pt x="552462" y="855227"/>
                      <a:pt x="548887" y="854295"/>
                    </a:cubicBezTo>
                    <a:cubicBezTo>
                      <a:pt x="547488" y="853984"/>
                      <a:pt x="545778" y="853362"/>
                      <a:pt x="544068" y="852896"/>
                    </a:cubicBezTo>
                    <a:cubicBezTo>
                      <a:pt x="542514" y="852430"/>
                      <a:pt x="540959" y="851964"/>
                      <a:pt x="539405" y="851498"/>
                    </a:cubicBezTo>
                    <a:lnTo>
                      <a:pt x="539094" y="851342"/>
                    </a:lnTo>
                    <a:cubicBezTo>
                      <a:pt x="536917" y="850720"/>
                      <a:pt x="534275" y="849788"/>
                      <a:pt x="531632" y="848855"/>
                    </a:cubicBezTo>
                    <a:cubicBezTo>
                      <a:pt x="530544" y="848545"/>
                      <a:pt x="529611" y="848078"/>
                      <a:pt x="528523" y="847768"/>
                    </a:cubicBezTo>
                    <a:cubicBezTo>
                      <a:pt x="527591" y="847457"/>
                      <a:pt x="526658" y="847146"/>
                      <a:pt x="525725" y="846835"/>
                    </a:cubicBezTo>
                    <a:cubicBezTo>
                      <a:pt x="524792" y="846524"/>
                      <a:pt x="523860" y="846213"/>
                      <a:pt x="523238" y="845903"/>
                    </a:cubicBezTo>
                    <a:lnTo>
                      <a:pt x="517176" y="843416"/>
                    </a:lnTo>
                    <a:cubicBezTo>
                      <a:pt x="467899" y="823057"/>
                      <a:pt x="425150" y="787623"/>
                      <a:pt x="396703" y="743331"/>
                    </a:cubicBezTo>
                    <a:cubicBezTo>
                      <a:pt x="395615" y="741622"/>
                      <a:pt x="394683" y="739912"/>
                      <a:pt x="393594" y="738203"/>
                    </a:cubicBezTo>
                    <a:cubicBezTo>
                      <a:pt x="392506" y="736493"/>
                      <a:pt x="391418" y="734628"/>
                      <a:pt x="390330" y="732919"/>
                    </a:cubicBezTo>
                    <a:lnTo>
                      <a:pt x="384267" y="722040"/>
                    </a:lnTo>
                    <a:cubicBezTo>
                      <a:pt x="378516" y="710850"/>
                      <a:pt x="373231" y="698573"/>
                      <a:pt x="368723" y="685829"/>
                    </a:cubicBezTo>
                    <a:cubicBezTo>
                      <a:pt x="364836" y="674640"/>
                      <a:pt x="361572" y="662051"/>
                      <a:pt x="358774" y="647132"/>
                    </a:cubicBezTo>
                    <a:cubicBezTo>
                      <a:pt x="356598" y="635165"/>
                      <a:pt x="355354" y="622111"/>
                      <a:pt x="354732" y="607347"/>
                    </a:cubicBezTo>
                    <a:cubicBezTo>
                      <a:pt x="354421" y="594758"/>
                      <a:pt x="355043" y="581859"/>
                      <a:pt x="356598" y="567872"/>
                    </a:cubicBezTo>
                    <a:lnTo>
                      <a:pt x="358308" y="555905"/>
                    </a:lnTo>
                    <a:cubicBezTo>
                      <a:pt x="359085" y="551865"/>
                      <a:pt x="360018" y="547824"/>
                      <a:pt x="360639" y="543628"/>
                    </a:cubicBezTo>
                    <a:cubicBezTo>
                      <a:pt x="371832" y="492342"/>
                      <a:pt x="399657" y="444165"/>
                      <a:pt x="438830" y="407954"/>
                    </a:cubicBezTo>
                    <a:lnTo>
                      <a:pt x="443182" y="403914"/>
                    </a:lnTo>
                    <a:lnTo>
                      <a:pt x="452509" y="395987"/>
                    </a:lnTo>
                    <a:cubicBezTo>
                      <a:pt x="453286" y="395366"/>
                      <a:pt x="454064" y="394900"/>
                      <a:pt x="454841" y="394278"/>
                    </a:cubicBezTo>
                    <a:cubicBezTo>
                      <a:pt x="455618" y="393656"/>
                      <a:pt x="456551" y="393035"/>
                      <a:pt x="457328" y="392413"/>
                    </a:cubicBezTo>
                    <a:lnTo>
                      <a:pt x="457794" y="392102"/>
                    </a:lnTo>
                    <a:cubicBezTo>
                      <a:pt x="461059" y="389460"/>
                      <a:pt x="464790" y="386974"/>
                      <a:pt x="468676" y="384176"/>
                    </a:cubicBezTo>
                    <a:cubicBezTo>
                      <a:pt x="470386" y="383088"/>
                      <a:pt x="471940" y="381845"/>
                      <a:pt x="473495" y="380757"/>
                    </a:cubicBezTo>
                    <a:cubicBezTo>
                      <a:pt x="476448" y="378892"/>
                      <a:pt x="479402" y="377183"/>
                      <a:pt x="482355" y="375318"/>
                    </a:cubicBezTo>
                    <a:lnTo>
                      <a:pt x="484221" y="374074"/>
                    </a:lnTo>
                    <a:cubicBezTo>
                      <a:pt x="484376" y="373919"/>
                      <a:pt x="484531" y="373919"/>
                      <a:pt x="484842" y="373764"/>
                    </a:cubicBezTo>
                    <a:lnTo>
                      <a:pt x="490594" y="370655"/>
                    </a:lnTo>
                    <a:cubicBezTo>
                      <a:pt x="503341" y="363662"/>
                      <a:pt x="514999" y="358378"/>
                      <a:pt x="526502" y="354182"/>
                    </a:cubicBezTo>
                    <a:cubicBezTo>
                      <a:pt x="540959" y="348898"/>
                      <a:pt x="553084" y="345479"/>
                      <a:pt x="564587" y="343459"/>
                    </a:cubicBezTo>
                    <a:lnTo>
                      <a:pt x="565054" y="343303"/>
                    </a:lnTo>
                    <a:cubicBezTo>
                      <a:pt x="565831" y="343148"/>
                      <a:pt x="566608" y="342992"/>
                      <a:pt x="567541" y="342837"/>
                    </a:cubicBezTo>
                    <a:cubicBezTo>
                      <a:pt x="568318" y="342681"/>
                      <a:pt x="568940" y="342526"/>
                      <a:pt x="569717" y="342371"/>
                    </a:cubicBezTo>
                    <a:lnTo>
                      <a:pt x="581531" y="340506"/>
                    </a:lnTo>
                    <a:cubicBezTo>
                      <a:pt x="582308" y="340350"/>
                      <a:pt x="583241" y="340195"/>
                      <a:pt x="583552" y="340195"/>
                    </a:cubicBezTo>
                    <a:lnTo>
                      <a:pt x="595521" y="338952"/>
                    </a:lnTo>
                    <a:lnTo>
                      <a:pt x="595988" y="338952"/>
                    </a:lnTo>
                    <a:cubicBezTo>
                      <a:pt x="596299" y="338952"/>
                      <a:pt x="597387" y="338796"/>
                      <a:pt x="598009" y="338796"/>
                    </a:cubicBezTo>
                    <a:lnTo>
                      <a:pt x="604537" y="338485"/>
                    </a:lnTo>
                    <a:cubicBezTo>
                      <a:pt x="605625" y="338485"/>
                      <a:pt x="606558" y="338330"/>
                      <a:pt x="607646" y="338330"/>
                    </a:cubicBezTo>
                    <a:cubicBezTo>
                      <a:pt x="608579" y="338330"/>
                      <a:pt x="609512" y="338175"/>
                      <a:pt x="610133" y="338175"/>
                    </a:cubicBezTo>
                    <a:lnTo>
                      <a:pt x="622725" y="338175"/>
                    </a:lnTo>
                    <a:lnTo>
                      <a:pt x="636249" y="338796"/>
                    </a:lnTo>
                    <a:lnTo>
                      <a:pt x="638270" y="338952"/>
                    </a:lnTo>
                    <a:cubicBezTo>
                      <a:pt x="641689" y="339262"/>
                      <a:pt x="645109" y="339573"/>
                      <a:pt x="648529" y="339884"/>
                    </a:cubicBezTo>
                    <a:cubicBezTo>
                      <a:pt x="650550" y="340195"/>
                      <a:pt x="652571" y="340506"/>
                      <a:pt x="654592" y="340816"/>
                    </a:cubicBezTo>
                    <a:cubicBezTo>
                      <a:pt x="659255" y="341438"/>
                      <a:pt x="663452" y="342060"/>
                      <a:pt x="667494" y="342992"/>
                    </a:cubicBezTo>
                    <a:lnTo>
                      <a:pt x="668737" y="343303"/>
                    </a:lnTo>
                    <a:cubicBezTo>
                      <a:pt x="672779" y="343925"/>
                      <a:pt x="677132" y="345013"/>
                      <a:pt x="681795" y="346256"/>
                    </a:cubicBezTo>
                    <a:cubicBezTo>
                      <a:pt x="683660" y="346722"/>
                      <a:pt x="685526" y="347188"/>
                      <a:pt x="687547" y="347655"/>
                    </a:cubicBezTo>
                    <a:cubicBezTo>
                      <a:pt x="690811" y="348743"/>
                      <a:pt x="694075" y="349675"/>
                      <a:pt x="697340" y="350607"/>
                    </a:cubicBezTo>
                    <a:lnTo>
                      <a:pt x="698583" y="350918"/>
                    </a:lnTo>
                    <a:cubicBezTo>
                      <a:pt x="698739" y="350918"/>
                      <a:pt x="698894" y="351074"/>
                      <a:pt x="699205" y="351074"/>
                    </a:cubicBezTo>
                    <a:lnTo>
                      <a:pt x="706511" y="353716"/>
                    </a:lnTo>
                    <a:cubicBezTo>
                      <a:pt x="730761" y="362263"/>
                      <a:pt x="754234" y="375007"/>
                      <a:pt x="776152" y="391481"/>
                    </a:cubicBezTo>
                    <a:cubicBezTo>
                      <a:pt x="777862" y="392724"/>
                      <a:pt x="779572" y="394123"/>
                      <a:pt x="781282" y="395521"/>
                    </a:cubicBezTo>
                    <a:cubicBezTo>
                      <a:pt x="782992" y="396920"/>
                      <a:pt x="784546" y="398163"/>
                      <a:pt x="786256" y="399562"/>
                    </a:cubicBezTo>
                    <a:lnTo>
                      <a:pt x="786567" y="399873"/>
                    </a:lnTo>
                    <a:cubicBezTo>
                      <a:pt x="786878" y="400028"/>
                      <a:pt x="787655" y="400805"/>
                      <a:pt x="788277" y="401271"/>
                    </a:cubicBezTo>
                    <a:cubicBezTo>
                      <a:pt x="788899" y="401893"/>
                      <a:pt x="789520" y="402515"/>
                      <a:pt x="790298" y="402981"/>
                    </a:cubicBezTo>
                    <a:lnTo>
                      <a:pt x="794961" y="407022"/>
                    </a:lnTo>
                    <a:cubicBezTo>
                      <a:pt x="804910" y="416191"/>
                      <a:pt x="814081" y="425982"/>
                      <a:pt x="822164" y="435928"/>
                    </a:cubicBezTo>
                    <a:cubicBezTo>
                      <a:pt x="830403" y="446341"/>
                      <a:pt x="838020" y="457375"/>
                      <a:pt x="844704" y="468564"/>
                    </a:cubicBezTo>
                    <a:cubicBezTo>
                      <a:pt x="850767" y="478977"/>
                      <a:pt x="856363" y="490633"/>
                      <a:pt x="861804" y="503998"/>
                    </a:cubicBezTo>
                    <a:cubicBezTo>
                      <a:pt x="863047" y="507262"/>
                      <a:pt x="864135" y="510370"/>
                      <a:pt x="865379" y="513634"/>
                    </a:cubicBezTo>
                    <a:cubicBezTo>
                      <a:pt x="865845" y="515188"/>
                      <a:pt x="866312" y="516742"/>
                      <a:pt x="866778" y="518296"/>
                    </a:cubicBezTo>
                    <a:cubicBezTo>
                      <a:pt x="867244" y="519850"/>
                      <a:pt x="867711" y="521560"/>
                      <a:pt x="868333" y="523114"/>
                    </a:cubicBezTo>
                    <a:cubicBezTo>
                      <a:pt x="868643" y="523891"/>
                      <a:pt x="868799" y="524668"/>
                      <a:pt x="869110" y="525445"/>
                    </a:cubicBezTo>
                    <a:cubicBezTo>
                      <a:pt x="869265" y="525911"/>
                      <a:pt x="869421" y="526377"/>
                      <a:pt x="869576" y="526688"/>
                    </a:cubicBezTo>
                    <a:lnTo>
                      <a:pt x="872841" y="538966"/>
                    </a:lnTo>
                    <a:cubicBezTo>
                      <a:pt x="872841" y="539121"/>
                      <a:pt x="872996" y="539277"/>
                      <a:pt x="872996" y="539587"/>
                    </a:cubicBezTo>
                    <a:lnTo>
                      <a:pt x="873462" y="541608"/>
                    </a:lnTo>
                    <a:cubicBezTo>
                      <a:pt x="873773" y="543628"/>
                      <a:pt x="874240" y="545648"/>
                      <a:pt x="874706" y="547669"/>
                    </a:cubicBezTo>
                    <a:cubicBezTo>
                      <a:pt x="875172" y="549844"/>
                      <a:pt x="875639" y="551865"/>
                      <a:pt x="875950" y="553885"/>
                    </a:cubicBezTo>
                    <a:cubicBezTo>
                      <a:pt x="876571" y="558081"/>
                      <a:pt x="877193" y="562277"/>
                      <a:pt x="877970" y="566474"/>
                    </a:cubicBezTo>
                    <a:cubicBezTo>
                      <a:pt x="879525" y="580150"/>
                      <a:pt x="880302" y="593515"/>
                      <a:pt x="880302" y="606103"/>
                    </a:cubicBezTo>
                    <a:cubicBezTo>
                      <a:pt x="879836" y="619469"/>
                      <a:pt x="878592" y="632679"/>
                      <a:pt x="876571" y="645578"/>
                    </a:cubicBezTo>
                    <a:cubicBezTo>
                      <a:pt x="874240" y="658321"/>
                      <a:pt x="870975" y="671221"/>
                      <a:pt x="866778" y="684120"/>
                    </a:cubicBezTo>
                    <a:cubicBezTo>
                      <a:pt x="863047" y="695465"/>
                      <a:pt x="857918" y="707431"/>
                      <a:pt x="851389" y="720641"/>
                    </a:cubicBezTo>
                    <a:cubicBezTo>
                      <a:pt x="847503" y="726392"/>
                      <a:pt x="843616" y="733230"/>
                      <a:pt x="838953" y="740845"/>
                    </a:cubicBezTo>
                    <a:close/>
                  </a:path>
                </a:pathLst>
              </a:custGeom>
              <a:grpFill/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77" name="图形 8">
              <a:extLst>
                <a:ext uri="{FF2B5EF4-FFF2-40B4-BE49-F238E27FC236}">
                  <a16:creationId xmlns:a16="http://schemas.microsoft.com/office/drawing/2014/main" id="{87EEB495-AC08-F970-18BF-3A131B5C4184}"/>
                </a:ext>
              </a:extLst>
            </p:cNvPr>
            <p:cNvGrpSpPr/>
            <p:nvPr/>
          </p:nvGrpSpPr>
          <p:grpSpPr>
            <a:xfrm>
              <a:off x="206124" y="1054601"/>
              <a:ext cx="1382865" cy="1927299"/>
              <a:chOff x="206124" y="1054601"/>
              <a:chExt cx="1382865" cy="1927299"/>
            </a:xfrm>
            <a:grpFill/>
          </p:grpSpPr>
          <p:sp>
            <p:nvSpPr>
              <p:cNvPr id="78" name="任意形状 60">
                <a:extLst>
                  <a:ext uri="{FF2B5EF4-FFF2-40B4-BE49-F238E27FC236}">
                    <a16:creationId xmlns:a16="http://schemas.microsoft.com/office/drawing/2014/main" id="{F819592C-0449-3DD3-6075-87BB142DC4A3}"/>
                  </a:ext>
                </a:extLst>
              </p:cNvPr>
              <p:cNvSpPr/>
              <p:nvPr/>
            </p:nvSpPr>
            <p:spPr>
              <a:xfrm>
                <a:off x="206279" y="2589746"/>
                <a:ext cx="1382709" cy="392153"/>
              </a:xfrm>
              <a:custGeom>
                <a:avLst/>
                <a:gdLst>
                  <a:gd name="connsiteX0" fmla="*/ 257422 w 1382709"/>
                  <a:gd name="connsiteY0" fmla="*/ 92314 h 392153"/>
                  <a:gd name="connsiteX1" fmla="*/ 277008 w 1382709"/>
                  <a:gd name="connsiteY1" fmla="*/ 104125 h 392153"/>
                  <a:gd name="connsiteX2" fmla="*/ 424839 w 1382709"/>
                  <a:gd name="connsiteY2" fmla="*/ 178256 h 392153"/>
                  <a:gd name="connsiteX3" fmla="*/ 501320 w 1382709"/>
                  <a:gd name="connsiteY3" fmla="*/ 207474 h 392153"/>
                  <a:gd name="connsiteX4" fmla="*/ 520751 w 1382709"/>
                  <a:gd name="connsiteY4" fmla="*/ 214001 h 392153"/>
                  <a:gd name="connsiteX5" fmla="*/ 540182 w 1382709"/>
                  <a:gd name="connsiteY5" fmla="*/ 220062 h 392153"/>
                  <a:gd name="connsiteX6" fmla="*/ 559768 w 1382709"/>
                  <a:gd name="connsiteY6" fmla="*/ 225968 h 392153"/>
                  <a:gd name="connsiteX7" fmla="*/ 579510 w 1382709"/>
                  <a:gd name="connsiteY7" fmla="*/ 231252 h 392153"/>
                  <a:gd name="connsiteX8" fmla="*/ 659410 w 1382709"/>
                  <a:gd name="connsiteY8" fmla="*/ 248191 h 392153"/>
                  <a:gd name="connsiteX9" fmla="*/ 679619 w 1382709"/>
                  <a:gd name="connsiteY9" fmla="*/ 251144 h 392153"/>
                  <a:gd name="connsiteX10" fmla="*/ 699827 w 1382709"/>
                  <a:gd name="connsiteY10" fmla="*/ 253786 h 392153"/>
                  <a:gd name="connsiteX11" fmla="*/ 720191 w 1382709"/>
                  <a:gd name="connsiteY11" fmla="*/ 255962 h 392153"/>
                  <a:gd name="connsiteX12" fmla="*/ 740554 w 1382709"/>
                  <a:gd name="connsiteY12" fmla="*/ 257361 h 392153"/>
                  <a:gd name="connsiteX13" fmla="*/ 750814 w 1382709"/>
                  <a:gd name="connsiteY13" fmla="*/ 258138 h 392153"/>
                  <a:gd name="connsiteX14" fmla="*/ 761073 w 1382709"/>
                  <a:gd name="connsiteY14" fmla="*/ 258604 h 392153"/>
                  <a:gd name="connsiteX15" fmla="*/ 781593 w 1382709"/>
                  <a:gd name="connsiteY15" fmla="*/ 259381 h 392153"/>
                  <a:gd name="connsiteX16" fmla="*/ 802112 w 1382709"/>
                  <a:gd name="connsiteY16" fmla="*/ 259381 h 392153"/>
                  <a:gd name="connsiteX17" fmla="*/ 812371 w 1382709"/>
                  <a:gd name="connsiteY17" fmla="*/ 259381 h 392153"/>
                  <a:gd name="connsiteX18" fmla="*/ 822631 w 1382709"/>
                  <a:gd name="connsiteY18" fmla="*/ 259070 h 392153"/>
                  <a:gd name="connsiteX19" fmla="*/ 905018 w 1382709"/>
                  <a:gd name="connsiteY19" fmla="*/ 253165 h 392153"/>
                  <a:gd name="connsiteX20" fmla="*/ 925693 w 1382709"/>
                  <a:gd name="connsiteY20" fmla="*/ 250523 h 392153"/>
                  <a:gd name="connsiteX21" fmla="*/ 946212 w 1382709"/>
                  <a:gd name="connsiteY21" fmla="*/ 247259 h 392153"/>
                  <a:gd name="connsiteX22" fmla="*/ 966731 w 1382709"/>
                  <a:gd name="connsiteY22" fmla="*/ 243685 h 392153"/>
                  <a:gd name="connsiteX23" fmla="*/ 987250 w 1382709"/>
                  <a:gd name="connsiteY23" fmla="*/ 239644 h 392153"/>
                  <a:gd name="connsiteX24" fmla="*/ 1007769 w 1382709"/>
                  <a:gd name="connsiteY24" fmla="*/ 235137 h 392153"/>
                  <a:gd name="connsiteX25" fmla="*/ 1028289 w 1382709"/>
                  <a:gd name="connsiteY25" fmla="*/ 230008 h 392153"/>
                  <a:gd name="connsiteX26" fmla="*/ 1048652 w 1382709"/>
                  <a:gd name="connsiteY26" fmla="*/ 224569 h 392153"/>
                  <a:gd name="connsiteX27" fmla="*/ 1058912 w 1382709"/>
                  <a:gd name="connsiteY27" fmla="*/ 221772 h 392153"/>
                  <a:gd name="connsiteX28" fmla="*/ 1069016 w 1382709"/>
                  <a:gd name="connsiteY28" fmla="*/ 218663 h 392153"/>
                  <a:gd name="connsiteX29" fmla="*/ 1229283 w 1382709"/>
                  <a:gd name="connsiteY29" fmla="*/ 154945 h 392153"/>
                  <a:gd name="connsiteX30" fmla="*/ 1307007 w 1382709"/>
                  <a:gd name="connsiteY30" fmla="*/ 112828 h 392153"/>
                  <a:gd name="connsiteX31" fmla="*/ 1345092 w 1382709"/>
                  <a:gd name="connsiteY31" fmla="*/ 89206 h 392153"/>
                  <a:gd name="connsiteX32" fmla="*/ 1382710 w 1382709"/>
                  <a:gd name="connsiteY32" fmla="*/ 63874 h 392153"/>
                  <a:gd name="connsiteX33" fmla="*/ 1351620 w 1382709"/>
                  <a:gd name="connsiteY33" fmla="*/ 99152 h 392153"/>
                  <a:gd name="connsiteX34" fmla="*/ 1318665 w 1382709"/>
                  <a:gd name="connsiteY34" fmla="*/ 132410 h 392153"/>
                  <a:gd name="connsiteX35" fmla="*/ 1248403 w 1382709"/>
                  <a:gd name="connsiteY35" fmla="*/ 193642 h 392153"/>
                  <a:gd name="connsiteX36" fmla="*/ 1092800 w 1382709"/>
                  <a:gd name="connsiteY36" fmla="*/ 293572 h 392153"/>
                  <a:gd name="connsiteX37" fmla="*/ 921651 w 1382709"/>
                  <a:gd name="connsiteY37" fmla="*/ 360554 h 392153"/>
                  <a:gd name="connsiteX38" fmla="*/ 740554 w 1382709"/>
                  <a:gd name="connsiteY38" fmla="*/ 390548 h 392153"/>
                  <a:gd name="connsiteX39" fmla="*/ 556193 w 1382709"/>
                  <a:gd name="connsiteY39" fmla="*/ 382933 h 392153"/>
                  <a:gd name="connsiteX40" fmla="*/ 464790 w 1382709"/>
                  <a:gd name="connsiteY40" fmla="*/ 364128 h 392153"/>
                  <a:gd name="connsiteX41" fmla="*/ 375562 w 1382709"/>
                  <a:gd name="connsiteY41" fmla="*/ 334600 h 392153"/>
                  <a:gd name="connsiteX42" fmla="*/ 207834 w 1382709"/>
                  <a:gd name="connsiteY42" fmla="*/ 244772 h 392153"/>
                  <a:gd name="connsiteX43" fmla="*/ 183895 w 1382709"/>
                  <a:gd name="connsiteY43" fmla="*/ 227833 h 392153"/>
                  <a:gd name="connsiteX44" fmla="*/ 151095 w 1382709"/>
                  <a:gd name="connsiteY44" fmla="*/ 353560 h 392153"/>
                  <a:gd name="connsiteX45" fmla="*/ 0 w 1382709"/>
                  <a:gd name="connsiteY45" fmla="*/ 777 h 392153"/>
                  <a:gd name="connsiteX46" fmla="*/ 344628 w 1382709"/>
                  <a:gd name="connsiteY46" fmla="*/ 0 h 392153"/>
                  <a:gd name="connsiteX47" fmla="*/ 257422 w 1382709"/>
                  <a:gd name="connsiteY47" fmla="*/ 92314 h 392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382709" h="392153">
                    <a:moveTo>
                      <a:pt x="257422" y="92314"/>
                    </a:moveTo>
                    <a:cubicBezTo>
                      <a:pt x="263951" y="96355"/>
                      <a:pt x="270480" y="100240"/>
                      <a:pt x="277008" y="104125"/>
                    </a:cubicBezTo>
                    <a:cubicBezTo>
                      <a:pt x="325042" y="132410"/>
                      <a:pt x="374474" y="156965"/>
                      <a:pt x="424839" y="178256"/>
                    </a:cubicBezTo>
                    <a:cubicBezTo>
                      <a:pt x="450022" y="188980"/>
                      <a:pt x="475515" y="198615"/>
                      <a:pt x="501320" y="207474"/>
                    </a:cubicBezTo>
                    <a:cubicBezTo>
                      <a:pt x="507693" y="209805"/>
                      <a:pt x="514222" y="211825"/>
                      <a:pt x="520751" y="214001"/>
                    </a:cubicBezTo>
                    <a:cubicBezTo>
                      <a:pt x="527280" y="216021"/>
                      <a:pt x="533653" y="218353"/>
                      <a:pt x="540182" y="220062"/>
                    </a:cubicBezTo>
                    <a:lnTo>
                      <a:pt x="559768" y="225968"/>
                    </a:lnTo>
                    <a:lnTo>
                      <a:pt x="579510" y="231252"/>
                    </a:lnTo>
                    <a:cubicBezTo>
                      <a:pt x="605936" y="237779"/>
                      <a:pt x="632518" y="243995"/>
                      <a:pt x="659410" y="248191"/>
                    </a:cubicBezTo>
                    <a:cubicBezTo>
                      <a:pt x="666095" y="249435"/>
                      <a:pt x="672934" y="250212"/>
                      <a:pt x="679619" y="251144"/>
                    </a:cubicBezTo>
                    <a:cubicBezTo>
                      <a:pt x="686303" y="252077"/>
                      <a:pt x="693143" y="253165"/>
                      <a:pt x="699827" y="253786"/>
                    </a:cubicBezTo>
                    <a:lnTo>
                      <a:pt x="720191" y="255962"/>
                    </a:lnTo>
                    <a:lnTo>
                      <a:pt x="740554" y="257361"/>
                    </a:lnTo>
                    <a:lnTo>
                      <a:pt x="750814" y="258138"/>
                    </a:lnTo>
                    <a:cubicBezTo>
                      <a:pt x="754234" y="258449"/>
                      <a:pt x="757654" y="258449"/>
                      <a:pt x="761073" y="258604"/>
                    </a:cubicBezTo>
                    <a:lnTo>
                      <a:pt x="781593" y="259381"/>
                    </a:lnTo>
                    <a:cubicBezTo>
                      <a:pt x="788432" y="259537"/>
                      <a:pt x="795272" y="259381"/>
                      <a:pt x="802112" y="259381"/>
                    </a:cubicBezTo>
                    <a:lnTo>
                      <a:pt x="812371" y="259381"/>
                    </a:lnTo>
                    <a:lnTo>
                      <a:pt x="822631" y="259070"/>
                    </a:lnTo>
                    <a:cubicBezTo>
                      <a:pt x="850145" y="258759"/>
                      <a:pt x="877504" y="256117"/>
                      <a:pt x="905018" y="253165"/>
                    </a:cubicBezTo>
                    <a:lnTo>
                      <a:pt x="925693" y="250523"/>
                    </a:lnTo>
                    <a:cubicBezTo>
                      <a:pt x="932533" y="249590"/>
                      <a:pt x="939372" y="248347"/>
                      <a:pt x="946212" y="247259"/>
                    </a:cubicBezTo>
                    <a:cubicBezTo>
                      <a:pt x="953052" y="246171"/>
                      <a:pt x="959891" y="244928"/>
                      <a:pt x="966731" y="243685"/>
                    </a:cubicBezTo>
                    <a:cubicBezTo>
                      <a:pt x="973571" y="242286"/>
                      <a:pt x="980411" y="241198"/>
                      <a:pt x="987250" y="239644"/>
                    </a:cubicBezTo>
                    <a:lnTo>
                      <a:pt x="1007769" y="235137"/>
                    </a:lnTo>
                    <a:lnTo>
                      <a:pt x="1028289" y="230008"/>
                    </a:lnTo>
                    <a:cubicBezTo>
                      <a:pt x="1035128" y="228454"/>
                      <a:pt x="1041813" y="226279"/>
                      <a:pt x="1048652" y="224569"/>
                    </a:cubicBezTo>
                    <a:lnTo>
                      <a:pt x="1058912" y="221772"/>
                    </a:lnTo>
                    <a:lnTo>
                      <a:pt x="1069016" y="218663"/>
                    </a:lnTo>
                    <a:cubicBezTo>
                      <a:pt x="1123267" y="202345"/>
                      <a:pt x="1176897" y="180899"/>
                      <a:pt x="1229283" y="154945"/>
                    </a:cubicBezTo>
                    <a:cubicBezTo>
                      <a:pt x="1255554" y="142046"/>
                      <a:pt x="1281358" y="127903"/>
                      <a:pt x="1307007" y="112828"/>
                    </a:cubicBezTo>
                    <a:cubicBezTo>
                      <a:pt x="1319754" y="105213"/>
                      <a:pt x="1332500" y="97443"/>
                      <a:pt x="1345092" y="89206"/>
                    </a:cubicBezTo>
                    <a:cubicBezTo>
                      <a:pt x="1357683" y="81125"/>
                      <a:pt x="1370119" y="72577"/>
                      <a:pt x="1382710" y="63874"/>
                    </a:cubicBezTo>
                    <a:cubicBezTo>
                      <a:pt x="1372761" y="75996"/>
                      <a:pt x="1362191" y="87652"/>
                      <a:pt x="1351620" y="99152"/>
                    </a:cubicBezTo>
                    <a:cubicBezTo>
                      <a:pt x="1340894" y="110497"/>
                      <a:pt x="1329858" y="121531"/>
                      <a:pt x="1318665" y="132410"/>
                    </a:cubicBezTo>
                    <a:cubicBezTo>
                      <a:pt x="1296281" y="154012"/>
                      <a:pt x="1272653" y="174371"/>
                      <a:pt x="1248403" y="193642"/>
                    </a:cubicBezTo>
                    <a:cubicBezTo>
                      <a:pt x="1199748" y="232029"/>
                      <a:pt x="1147673" y="265598"/>
                      <a:pt x="1092800" y="293572"/>
                    </a:cubicBezTo>
                    <a:cubicBezTo>
                      <a:pt x="1038082" y="321701"/>
                      <a:pt x="980721" y="344080"/>
                      <a:pt x="921651" y="360554"/>
                    </a:cubicBezTo>
                    <a:cubicBezTo>
                      <a:pt x="862581" y="376717"/>
                      <a:pt x="801801" y="387129"/>
                      <a:pt x="740554" y="390548"/>
                    </a:cubicBezTo>
                    <a:cubicBezTo>
                      <a:pt x="679308" y="394123"/>
                      <a:pt x="617440" y="391791"/>
                      <a:pt x="556193" y="382933"/>
                    </a:cubicBezTo>
                    <a:cubicBezTo>
                      <a:pt x="525570" y="378581"/>
                      <a:pt x="494946" y="372210"/>
                      <a:pt x="464790" y="364128"/>
                    </a:cubicBezTo>
                    <a:cubicBezTo>
                      <a:pt x="434633" y="356202"/>
                      <a:pt x="404787" y="346256"/>
                      <a:pt x="375562" y="334600"/>
                    </a:cubicBezTo>
                    <a:cubicBezTo>
                      <a:pt x="317114" y="311288"/>
                      <a:pt x="260842" y="280983"/>
                      <a:pt x="207834" y="244772"/>
                    </a:cubicBezTo>
                    <a:cubicBezTo>
                      <a:pt x="199751" y="239333"/>
                      <a:pt x="191823" y="233583"/>
                      <a:pt x="183895" y="227833"/>
                    </a:cubicBezTo>
                    <a:cubicBezTo>
                      <a:pt x="164930" y="277875"/>
                      <a:pt x="155759" y="322323"/>
                      <a:pt x="151095" y="353560"/>
                    </a:cubicBezTo>
                    <a:lnTo>
                      <a:pt x="0" y="777"/>
                    </a:lnTo>
                    <a:cubicBezTo>
                      <a:pt x="114876" y="466"/>
                      <a:pt x="229752" y="155"/>
                      <a:pt x="344628" y="0"/>
                    </a:cubicBezTo>
                    <a:cubicBezTo>
                      <a:pt x="321777" y="18805"/>
                      <a:pt x="289600" y="48799"/>
                      <a:pt x="257422" y="92314"/>
                    </a:cubicBezTo>
                    <a:close/>
                  </a:path>
                </a:pathLst>
              </a:custGeom>
              <a:grpFill/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形状 61">
                <a:extLst>
                  <a:ext uri="{FF2B5EF4-FFF2-40B4-BE49-F238E27FC236}">
                    <a16:creationId xmlns:a16="http://schemas.microsoft.com/office/drawing/2014/main" id="{2181797F-36D8-50AC-7637-D0B31513627A}"/>
                  </a:ext>
                </a:extLst>
              </p:cNvPr>
              <p:cNvSpPr/>
              <p:nvPr/>
            </p:nvSpPr>
            <p:spPr>
              <a:xfrm>
                <a:off x="206124" y="1054601"/>
                <a:ext cx="1382709" cy="392251"/>
              </a:xfrm>
              <a:custGeom>
                <a:avLst/>
                <a:gdLst>
                  <a:gd name="connsiteX0" fmla="*/ 75703 w 1382709"/>
                  <a:gd name="connsiteY0" fmla="*/ 279423 h 392251"/>
                  <a:gd name="connsiteX1" fmla="*/ 153427 w 1382709"/>
                  <a:gd name="connsiteY1" fmla="*/ 237307 h 392251"/>
                  <a:gd name="connsiteX2" fmla="*/ 313694 w 1382709"/>
                  <a:gd name="connsiteY2" fmla="*/ 173588 h 392251"/>
                  <a:gd name="connsiteX3" fmla="*/ 323798 w 1382709"/>
                  <a:gd name="connsiteY3" fmla="*/ 170480 h 392251"/>
                  <a:gd name="connsiteX4" fmla="*/ 334058 w 1382709"/>
                  <a:gd name="connsiteY4" fmla="*/ 167683 h 392251"/>
                  <a:gd name="connsiteX5" fmla="*/ 354421 w 1382709"/>
                  <a:gd name="connsiteY5" fmla="*/ 162243 h 392251"/>
                  <a:gd name="connsiteX6" fmla="*/ 374941 w 1382709"/>
                  <a:gd name="connsiteY6" fmla="*/ 157115 h 392251"/>
                  <a:gd name="connsiteX7" fmla="*/ 395460 w 1382709"/>
                  <a:gd name="connsiteY7" fmla="*/ 152608 h 392251"/>
                  <a:gd name="connsiteX8" fmla="*/ 415979 w 1382709"/>
                  <a:gd name="connsiteY8" fmla="*/ 148567 h 392251"/>
                  <a:gd name="connsiteX9" fmla="*/ 436498 w 1382709"/>
                  <a:gd name="connsiteY9" fmla="*/ 144993 h 392251"/>
                  <a:gd name="connsiteX10" fmla="*/ 457017 w 1382709"/>
                  <a:gd name="connsiteY10" fmla="*/ 141729 h 392251"/>
                  <a:gd name="connsiteX11" fmla="*/ 477692 w 1382709"/>
                  <a:gd name="connsiteY11" fmla="*/ 139087 h 392251"/>
                  <a:gd name="connsiteX12" fmla="*/ 560079 w 1382709"/>
                  <a:gd name="connsiteY12" fmla="*/ 133182 h 392251"/>
                  <a:gd name="connsiteX13" fmla="*/ 570339 w 1382709"/>
                  <a:gd name="connsiteY13" fmla="*/ 132871 h 392251"/>
                  <a:gd name="connsiteX14" fmla="*/ 580598 w 1382709"/>
                  <a:gd name="connsiteY14" fmla="*/ 132871 h 392251"/>
                  <a:gd name="connsiteX15" fmla="*/ 601117 w 1382709"/>
                  <a:gd name="connsiteY15" fmla="*/ 132871 h 392251"/>
                  <a:gd name="connsiteX16" fmla="*/ 621637 w 1382709"/>
                  <a:gd name="connsiteY16" fmla="*/ 133648 h 392251"/>
                  <a:gd name="connsiteX17" fmla="*/ 631896 w 1382709"/>
                  <a:gd name="connsiteY17" fmla="*/ 134114 h 392251"/>
                  <a:gd name="connsiteX18" fmla="*/ 642156 w 1382709"/>
                  <a:gd name="connsiteY18" fmla="*/ 134891 h 392251"/>
                  <a:gd name="connsiteX19" fmla="*/ 662519 w 1382709"/>
                  <a:gd name="connsiteY19" fmla="*/ 136290 h 392251"/>
                  <a:gd name="connsiteX20" fmla="*/ 682883 w 1382709"/>
                  <a:gd name="connsiteY20" fmla="*/ 138466 h 392251"/>
                  <a:gd name="connsiteX21" fmla="*/ 703091 w 1382709"/>
                  <a:gd name="connsiteY21" fmla="*/ 141108 h 392251"/>
                  <a:gd name="connsiteX22" fmla="*/ 723300 w 1382709"/>
                  <a:gd name="connsiteY22" fmla="*/ 144060 h 392251"/>
                  <a:gd name="connsiteX23" fmla="*/ 803200 w 1382709"/>
                  <a:gd name="connsiteY23" fmla="*/ 161000 h 392251"/>
                  <a:gd name="connsiteX24" fmla="*/ 822942 w 1382709"/>
                  <a:gd name="connsiteY24" fmla="*/ 166284 h 392251"/>
                  <a:gd name="connsiteX25" fmla="*/ 842528 w 1382709"/>
                  <a:gd name="connsiteY25" fmla="*/ 172190 h 392251"/>
                  <a:gd name="connsiteX26" fmla="*/ 861959 w 1382709"/>
                  <a:gd name="connsiteY26" fmla="*/ 178251 h 392251"/>
                  <a:gd name="connsiteX27" fmla="*/ 881390 w 1382709"/>
                  <a:gd name="connsiteY27" fmla="*/ 184778 h 392251"/>
                  <a:gd name="connsiteX28" fmla="*/ 957871 w 1382709"/>
                  <a:gd name="connsiteY28" fmla="*/ 213995 h 392251"/>
                  <a:gd name="connsiteX29" fmla="*/ 1105702 w 1382709"/>
                  <a:gd name="connsiteY29" fmla="*/ 288126 h 392251"/>
                  <a:gd name="connsiteX30" fmla="*/ 1125288 w 1382709"/>
                  <a:gd name="connsiteY30" fmla="*/ 299938 h 392251"/>
                  <a:gd name="connsiteX31" fmla="*/ 1038082 w 1382709"/>
                  <a:gd name="connsiteY31" fmla="*/ 392252 h 392251"/>
                  <a:gd name="connsiteX32" fmla="*/ 1382710 w 1382709"/>
                  <a:gd name="connsiteY32" fmla="*/ 391475 h 392251"/>
                  <a:gd name="connsiteX33" fmla="*/ 1231615 w 1382709"/>
                  <a:gd name="connsiteY33" fmla="*/ 38692 h 392251"/>
                  <a:gd name="connsiteX34" fmla="*/ 1198815 w 1382709"/>
                  <a:gd name="connsiteY34" fmla="*/ 164419 h 392251"/>
                  <a:gd name="connsiteX35" fmla="*/ 1174876 w 1382709"/>
                  <a:gd name="connsiteY35" fmla="*/ 147479 h 392251"/>
                  <a:gd name="connsiteX36" fmla="*/ 1007148 w 1382709"/>
                  <a:gd name="connsiteY36" fmla="*/ 57652 h 392251"/>
                  <a:gd name="connsiteX37" fmla="*/ 917920 w 1382709"/>
                  <a:gd name="connsiteY37" fmla="*/ 28124 h 392251"/>
                  <a:gd name="connsiteX38" fmla="*/ 826517 w 1382709"/>
                  <a:gd name="connsiteY38" fmla="*/ 9319 h 392251"/>
                  <a:gd name="connsiteX39" fmla="*/ 642156 w 1382709"/>
                  <a:gd name="connsiteY39" fmla="*/ 1704 h 392251"/>
                  <a:gd name="connsiteX40" fmla="*/ 461059 w 1382709"/>
                  <a:gd name="connsiteY40" fmla="*/ 31698 h 392251"/>
                  <a:gd name="connsiteX41" fmla="*/ 289911 w 1382709"/>
                  <a:gd name="connsiteY41" fmla="*/ 98680 h 392251"/>
                  <a:gd name="connsiteX42" fmla="*/ 134307 w 1382709"/>
                  <a:gd name="connsiteY42" fmla="*/ 198610 h 392251"/>
                  <a:gd name="connsiteX43" fmla="*/ 64045 w 1382709"/>
                  <a:gd name="connsiteY43" fmla="*/ 259842 h 392251"/>
                  <a:gd name="connsiteX44" fmla="*/ 31090 w 1382709"/>
                  <a:gd name="connsiteY44" fmla="*/ 293100 h 392251"/>
                  <a:gd name="connsiteX45" fmla="*/ 0 w 1382709"/>
                  <a:gd name="connsiteY45" fmla="*/ 328378 h 392251"/>
                  <a:gd name="connsiteX46" fmla="*/ 37618 w 1382709"/>
                  <a:gd name="connsiteY46" fmla="*/ 303046 h 392251"/>
                  <a:gd name="connsiteX47" fmla="*/ 75703 w 1382709"/>
                  <a:gd name="connsiteY47" fmla="*/ 279423 h 392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382709" h="392251">
                    <a:moveTo>
                      <a:pt x="75703" y="279423"/>
                    </a:moveTo>
                    <a:cubicBezTo>
                      <a:pt x="101352" y="264349"/>
                      <a:pt x="127156" y="250206"/>
                      <a:pt x="153427" y="237307"/>
                    </a:cubicBezTo>
                    <a:cubicBezTo>
                      <a:pt x="205813" y="211509"/>
                      <a:pt x="259443" y="190062"/>
                      <a:pt x="313694" y="173588"/>
                    </a:cubicBezTo>
                    <a:lnTo>
                      <a:pt x="323798" y="170480"/>
                    </a:lnTo>
                    <a:lnTo>
                      <a:pt x="334058" y="167683"/>
                    </a:lnTo>
                    <a:cubicBezTo>
                      <a:pt x="340897" y="165818"/>
                      <a:pt x="347582" y="163798"/>
                      <a:pt x="354421" y="162243"/>
                    </a:cubicBezTo>
                    <a:lnTo>
                      <a:pt x="374941" y="157115"/>
                    </a:lnTo>
                    <a:lnTo>
                      <a:pt x="395460" y="152608"/>
                    </a:lnTo>
                    <a:cubicBezTo>
                      <a:pt x="402299" y="151054"/>
                      <a:pt x="409139" y="149966"/>
                      <a:pt x="415979" y="148567"/>
                    </a:cubicBezTo>
                    <a:cubicBezTo>
                      <a:pt x="422819" y="147324"/>
                      <a:pt x="429658" y="145925"/>
                      <a:pt x="436498" y="144993"/>
                    </a:cubicBezTo>
                    <a:cubicBezTo>
                      <a:pt x="443338" y="143905"/>
                      <a:pt x="450177" y="142662"/>
                      <a:pt x="457017" y="141729"/>
                    </a:cubicBezTo>
                    <a:lnTo>
                      <a:pt x="477692" y="139087"/>
                    </a:lnTo>
                    <a:cubicBezTo>
                      <a:pt x="505206" y="136134"/>
                      <a:pt x="532565" y="133492"/>
                      <a:pt x="560079" y="133182"/>
                    </a:cubicBezTo>
                    <a:lnTo>
                      <a:pt x="570339" y="132871"/>
                    </a:lnTo>
                    <a:lnTo>
                      <a:pt x="580598" y="132871"/>
                    </a:lnTo>
                    <a:cubicBezTo>
                      <a:pt x="587438" y="132871"/>
                      <a:pt x="594278" y="132871"/>
                      <a:pt x="601117" y="132871"/>
                    </a:cubicBezTo>
                    <a:lnTo>
                      <a:pt x="621637" y="133648"/>
                    </a:lnTo>
                    <a:cubicBezTo>
                      <a:pt x="625056" y="133803"/>
                      <a:pt x="628476" y="133803"/>
                      <a:pt x="631896" y="134114"/>
                    </a:cubicBezTo>
                    <a:lnTo>
                      <a:pt x="642156" y="134891"/>
                    </a:lnTo>
                    <a:lnTo>
                      <a:pt x="662519" y="136290"/>
                    </a:lnTo>
                    <a:lnTo>
                      <a:pt x="682883" y="138466"/>
                    </a:lnTo>
                    <a:cubicBezTo>
                      <a:pt x="689723" y="139087"/>
                      <a:pt x="696407" y="140175"/>
                      <a:pt x="703091" y="141108"/>
                    </a:cubicBezTo>
                    <a:cubicBezTo>
                      <a:pt x="709776" y="142195"/>
                      <a:pt x="716615" y="142817"/>
                      <a:pt x="723300" y="144060"/>
                    </a:cubicBezTo>
                    <a:cubicBezTo>
                      <a:pt x="750192" y="148256"/>
                      <a:pt x="776774" y="154628"/>
                      <a:pt x="803200" y="161000"/>
                    </a:cubicBezTo>
                    <a:lnTo>
                      <a:pt x="822942" y="166284"/>
                    </a:lnTo>
                    <a:lnTo>
                      <a:pt x="842528" y="172190"/>
                    </a:lnTo>
                    <a:cubicBezTo>
                      <a:pt x="849057" y="174055"/>
                      <a:pt x="855586" y="176230"/>
                      <a:pt x="861959" y="178251"/>
                    </a:cubicBezTo>
                    <a:cubicBezTo>
                      <a:pt x="868488" y="180271"/>
                      <a:pt x="874861" y="182447"/>
                      <a:pt x="881390" y="184778"/>
                    </a:cubicBezTo>
                    <a:cubicBezTo>
                      <a:pt x="907195" y="193637"/>
                      <a:pt x="932688" y="203272"/>
                      <a:pt x="957871" y="213995"/>
                    </a:cubicBezTo>
                    <a:cubicBezTo>
                      <a:pt x="1008236" y="235287"/>
                      <a:pt x="1057668" y="259842"/>
                      <a:pt x="1105702" y="288126"/>
                    </a:cubicBezTo>
                    <a:cubicBezTo>
                      <a:pt x="1112230" y="292012"/>
                      <a:pt x="1118759" y="295897"/>
                      <a:pt x="1125288" y="299938"/>
                    </a:cubicBezTo>
                    <a:cubicBezTo>
                      <a:pt x="1093266" y="343453"/>
                      <a:pt x="1061088" y="373447"/>
                      <a:pt x="1038082" y="392252"/>
                    </a:cubicBezTo>
                    <a:cubicBezTo>
                      <a:pt x="1152958" y="391941"/>
                      <a:pt x="1267834" y="391630"/>
                      <a:pt x="1382710" y="391475"/>
                    </a:cubicBezTo>
                    <a:lnTo>
                      <a:pt x="1231615" y="38692"/>
                    </a:lnTo>
                    <a:cubicBezTo>
                      <a:pt x="1226951" y="69929"/>
                      <a:pt x="1217780" y="114377"/>
                      <a:pt x="1198815" y="164419"/>
                    </a:cubicBezTo>
                    <a:cubicBezTo>
                      <a:pt x="1190887" y="158669"/>
                      <a:pt x="1182959" y="152919"/>
                      <a:pt x="1174876" y="147479"/>
                    </a:cubicBezTo>
                    <a:cubicBezTo>
                      <a:pt x="1121868" y="111424"/>
                      <a:pt x="1065596" y="81119"/>
                      <a:pt x="1007148" y="57652"/>
                    </a:cubicBezTo>
                    <a:cubicBezTo>
                      <a:pt x="977923" y="45996"/>
                      <a:pt x="948077" y="36050"/>
                      <a:pt x="917920" y="28124"/>
                    </a:cubicBezTo>
                    <a:cubicBezTo>
                      <a:pt x="887764" y="20042"/>
                      <a:pt x="857296" y="13670"/>
                      <a:pt x="826517" y="9319"/>
                    </a:cubicBezTo>
                    <a:cubicBezTo>
                      <a:pt x="765115" y="305"/>
                      <a:pt x="703247" y="-2026"/>
                      <a:pt x="642156" y="1704"/>
                    </a:cubicBezTo>
                    <a:cubicBezTo>
                      <a:pt x="580909" y="5123"/>
                      <a:pt x="520129" y="15535"/>
                      <a:pt x="461059" y="31698"/>
                    </a:cubicBezTo>
                    <a:cubicBezTo>
                      <a:pt x="401989" y="48172"/>
                      <a:pt x="344628" y="70396"/>
                      <a:pt x="289911" y="98680"/>
                    </a:cubicBezTo>
                    <a:cubicBezTo>
                      <a:pt x="235193" y="126654"/>
                      <a:pt x="183118" y="160223"/>
                      <a:pt x="134307" y="198610"/>
                    </a:cubicBezTo>
                    <a:cubicBezTo>
                      <a:pt x="110057" y="217881"/>
                      <a:pt x="86429" y="238240"/>
                      <a:pt x="64045" y="259842"/>
                    </a:cubicBezTo>
                    <a:cubicBezTo>
                      <a:pt x="52852" y="270720"/>
                      <a:pt x="41816" y="281755"/>
                      <a:pt x="31090" y="293100"/>
                    </a:cubicBezTo>
                    <a:cubicBezTo>
                      <a:pt x="20519" y="304600"/>
                      <a:pt x="9949" y="316256"/>
                      <a:pt x="0" y="328378"/>
                    </a:cubicBezTo>
                    <a:cubicBezTo>
                      <a:pt x="12436" y="319675"/>
                      <a:pt x="24872" y="311127"/>
                      <a:pt x="37618" y="303046"/>
                    </a:cubicBezTo>
                    <a:cubicBezTo>
                      <a:pt x="50210" y="294965"/>
                      <a:pt x="62956" y="287039"/>
                      <a:pt x="75703" y="279423"/>
                    </a:cubicBezTo>
                    <a:close/>
                  </a:path>
                </a:pathLst>
              </a:custGeom>
              <a:grpFill/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858DA61D-C80C-11BF-7EBE-0A6E5E7A3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20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382371E-6A5C-6695-EAA2-932FBA6B1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CFA135-1258-7826-8B7C-2B720D9F951D}"/>
              </a:ext>
            </a:extLst>
          </p:cNvPr>
          <p:cNvSpPr txBox="1">
            <a:spLocks/>
          </p:cNvSpPr>
          <p:nvPr/>
        </p:nvSpPr>
        <p:spPr>
          <a:xfrm>
            <a:off x="4999223" y="2377871"/>
            <a:ext cx="2193549" cy="8202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400" dirty="0">
                <a:solidFill>
                  <a:srgbClr val="E85037"/>
                </a:solidFill>
              </a:rPr>
              <a:t>Part: 02</a:t>
            </a:r>
          </a:p>
        </p:txBody>
      </p:sp>
      <p:sp>
        <p:nvSpPr>
          <p:cNvPr id="4" name="文本占位符 1">
            <a:extLst>
              <a:ext uri="{FF2B5EF4-FFF2-40B4-BE49-F238E27FC236}">
                <a16:creationId xmlns:a16="http://schemas.microsoft.com/office/drawing/2014/main" id="{7B23A99B-BB4D-947B-2F0F-AD7F884EEF58}"/>
              </a:ext>
            </a:extLst>
          </p:cNvPr>
          <p:cNvSpPr txBox="1">
            <a:spLocks/>
          </p:cNvSpPr>
          <p:nvPr/>
        </p:nvSpPr>
        <p:spPr>
          <a:xfrm>
            <a:off x="2940350" y="3461657"/>
            <a:ext cx="6311294" cy="685609"/>
          </a:xfrm>
          <a:prstGeom prst="rect">
            <a:avLst/>
          </a:prstGeom>
        </p:spPr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000" dirty="0">
                <a:solidFill>
                  <a:srgbClr val="E85037"/>
                </a:solidFill>
                <a:sym typeface="+mn-ea"/>
              </a:rPr>
              <a:t>Introduction to </a:t>
            </a:r>
            <a:r>
              <a:rPr lang="en-US" altLang="zh-CN" sz="4000" dirty="0" err="1">
                <a:solidFill>
                  <a:srgbClr val="E85037"/>
                </a:solidFill>
                <a:sym typeface="+mn-ea"/>
              </a:rPr>
              <a:t>NexaVM</a:t>
            </a:r>
            <a:r>
              <a:rPr lang="en-US" altLang="zh-CN" sz="4000" dirty="0">
                <a:solidFill>
                  <a:srgbClr val="E85037"/>
                </a:solidFill>
                <a:sym typeface="+mn-ea"/>
              </a:rPr>
              <a:t> </a:t>
            </a:r>
            <a:r>
              <a:rPr lang="en-US" altLang="zh-CN" sz="4000" dirty="0" err="1">
                <a:solidFill>
                  <a:srgbClr val="E85037"/>
                </a:solidFill>
                <a:sym typeface="+mn-ea"/>
              </a:rPr>
              <a:t>nDesk</a:t>
            </a:r>
            <a:r>
              <a:rPr lang="en-US" altLang="zh-CN" sz="4000" dirty="0">
                <a:solidFill>
                  <a:srgbClr val="E85037"/>
                </a:solidFill>
                <a:sym typeface="+mn-ea"/>
              </a:rPr>
              <a:t> Solution</a:t>
            </a:r>
            <a:endParaRPr lang="zh-CN" altLang="en-US" sz="4000" dirty="0">
              <a:solidFill>
                <a:srgbClr val="E85037"/>
              </a:solidFill>
              <a:sym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000BDF-4A68-CEBF-8196-7A12EF023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62" y="542059"/>
            <a:ext cx="2019582" cy="495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956C73-9511-59CA-8465-397D6F4CFA01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</p:spTree>
    <p:extLst>
      <p:ext uri="{BB962C8B-B14F-4D97-AF65-F5344CB8AC3E}">
        <p14:creationId xmlns:p14="http://schemas.microsoft.com/office/powerpoint/2010/main" val="1291763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AE391BF-2459-AE3C-D157-5944DD551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6A72BA7-7ACF-C47B-483B-7F50CC7ECAE1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VDI is the Ideal Solution to these Challenges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4A3C43C3-B0EC-0E87-B061-D8B389B93A56}"/>
              </a:ext>
            </a:extLst>
          </p:cNvPr>
          <p:cNvCxnSpPr>
            <a:cxnSpLocks/>
          </p:cNvCxnSpPr>
          <p:nvPr/>
        </p:nvCxnSpPr>
        <p:spPr>
          <a:xfrm>
            <a:off x="363892" y="809532"/>
            <a:ext cx="6494108" cy="0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57ADA8B-A080-CA51-4F73-406C07D53B0C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B43CBDA0-6464-BC17-DBFC-1692CD36FD4A}"/>
              </a:ext>
            </a:extLst>
          </p:cNvPr>
          <p:cNvSpPr/>
          <p:nvPr/>
        </p:nvSpPr>
        <p:spPr>
          <a:xfrm>
            <a:off x="6755234" y="1629039"/>
            <a:ext cx="4174330" cy="4339339"/>
          </a:xfrm>
          <a:prstGeom prst="rect">
            <a:avLst/>
          </a:prstGeom>
          <a:solidFill>
            <a:srgbClr val="0070C0">
              <a:alpha val="20000"/>
            </a:srgbClr>
          </a:solidFill>
          <a:ln w="12700">
            <a:solidFill>
              <a:srgbClr val="10B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组合 4">
            <a:extLst>
              <a:ext uri="{FF2B5EF4-FFF2-40B4-BE49-F238E27FC236}">
                <a16:creationId xmlns:a16="http://schemas.microsoft.com/office/drawing/2014/main" id="{6BAEA5CD-64E7-951E-8A9A-AFC5EB4BD5D8}"/>
              </a:ext>
            </a:extLst>
          </p:cNvPr>
          <p:cNvGrpSpPr/>
          <p:nvPr/>
        </p:nvGrpSpPr>
        <p:grpSpPr>
          <a:xfrm>
            <a:off x="1554886" y="3648403"/>
            <a:ext cx="4178245" cy="2319975"/>
            <a:chOff x="1049520" y="1068657"/>
            <a:chExt cx="9896341" cy="2596224"/>
          </a:xfrm>
        </p:grpSpPr>
        <p:sp>
          <p:nvSpPr>
            <p:cNvPr id="5" name="任意形状 7">
              <a:extLst>
                <a:ext uri="{FF2B5EF4-FFF2-40B4-BE49-F238E27FC236}">
                  <a16:creationId xmlns:a16="http://schemas.microsoft.com/office/drawing/2014/main" id="{FAB5F523-B5E5-A702-E982-E60ED58FABEA}"/>
                </a:ext>
              </a:extLst>
            </p:cNvPr>
            <p:cNvSpPr/>
            <p:nvPr/>
          </p:nvSpPr>
          <p:spPr>
            <a:xfrm>
              <a:off x="1049520" y="1068657"/>
              <a:ext cx="9887068" cy="559944"/>
            </a:xfrm>
            <a:custGeom>
              <a:avLst/>
              <a:gdLst>
                <a:gd name="connsiteX0" fmla="*/ 0 w 1921371"/>
                <a:gd name="connsiteY0" fmla="*/ 0 h 293725"/>
                <a:gd name="connsiteX1" fmla="*/ 1921372 w 1921371"/>
                <a:gd name="connsiteY1" fmla="*/ 0 h 293725"/>
                <a:gd name="connsiteX2" fmla="*/ 1921372 w 1921371"/>
                <a:gd name="connsiteY2" fmla="*/ 293726 h 293725"/>
                <a:gd name="connsiteX3" fmla="*/ 0 w 1921371"/>
                <a:gd name="connsiteY3" fmla="*/ 293726 h 29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1371" h="293725">
                  <a:moveTo>
                    <a:pt x="0" y="0"/>
                  </a:moveTo>
                  <a:lnTo>
                    <a:pt x="1921372" y="0"/>
                  </a:lnTo>
                  <a:lnTo>
                    <a:pt x="1921372" y="293726"/>
                  </a:lnTo>
                  <a:lnTo>
                    <a:pt x="0" y="293726"/>
                  </a:lnTo>
                  <a:close/>
                </a:path>
              </a:pathLst>
            </a:custGeom>
            <a:solidFill>
              <a:srgbClr val="E85037"/>
            </a:solidFill>
            <a:ln w="14215" cap="flat">
              <a:solidFill>
                <a:srgbClr val="E85037"/>
              </a:solidFill>
              <a:prstDash val="solid"/>
              <a:miter/>
            </a:ln>
          </p:spPr>
          <p:txBody>
            <a:bodyPr rtlCol="0" anchor="t"/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幼圆" panose="02010509060101010101" pitchFamily="49" charset="-122"/>
                </a:rPr>
                <a:t>Desktop, applications, and data are</a:t>
              </a:r>
            </a:p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幼圆" panose="02010509060101010101" pitchFamily="49" charset="-122"/>
                </a:rPr>
                <a:t>migrated to cloud (data center)</a:t>
              </a:r>
              <a:endParaRPr lang="zh-CN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" name="任意形状 8">
              <a:extLst>
                <a:ext uri="{FF2B5EF4-FFF2-40B4-BE49-F238E27FC236}">
                  <a16:creationId xmlns:a16="http://schemas.microsoft.com/office/drawing/2014/main" id="{BDC9D439-D285-61DB-D89B-C91CF810ECD6}"/>
                </a:ext>
              </a:extLst>
            </p:cNvPr>
            <p:cNvSpPr/>
            <p:nvPr/>
          </p:nvSpPr>
          <p:spPr>
            <a:xfrm>
              <a:off x="1049520" y="1618235"/>
              <a:ext cx="9887068" cy="246759"/>
            </a:xfrm>
            <a:custGeom>
              <a:avLst/>
              <a:gdLst>
                <a:gd name="connsiteX0" fmla="*/ 1716329 w 1921371"/>
                <a:gd name="connsiteY0" fmla="*/ 376958 h 376957"/>
                <a:gd name="connsiteX1" fmla="*/ 205043 w 1921371"/>
                <a:gd name="connsiteY1" fmla="*/ 376958 h 376957"/>
                <a:gd name="connsiteX2" fmla="*/ 0 w 1921371"/>
                <a:gd name="connsiteY2" fmla="*/ 0 h 376957"/>
                <a:gd name="connsiteX3" fmla="*/ 1921372 w 1921371"/>
                <a:gd name="connsiteY3" fmla="*/ 0 h 37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1371" h="376957">
                  <a:moveTo>
                    <a:pt x="1716329" y="376958"/>
                  </a:moveTo>
                  <a:lnTo>
                    <a:pt x="205043" y="376958"/>
                  </a:lnTo>
                  <a:lnTo>
                    <a:pt x="0" y="0"/>
                  </a:lnTo>
                  <a:lnTo>
                    <a:pt x="1921372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rgbClr val="33B2F9">
                    <a:alpha val="0"/>
                  </a:srgbClr>
                </a:gs>
                <a:gs pos="100000">
                  <a:srgbClr val="33B2F9">
                    <a:alpha val="30000"/>
                  </a:srgbClr>
                </a:gs>
              </a:gsLst>
              <a:lin ang="5400000" scaled="1"/>
            </a:gradFill>
            <a:ln w="14215" cap="flat">
              <a:solidFill>
                <a:srgbClr val="E85037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8" name="任意形状 82">
              <a:extLst>
                <a:ext uri="{FF2B5EF4-FFF2-40B4-BE49-F238E27FC236}">
                  <a16:creationId xmlns:a16="http://schemas.microsoft.com/office/drawing/2014/main" id="{424FB889-74BD-09CC-92C0-C4C90129CC36}"/>
                </a:ext>
              </a:extLst>
            </p:cNvPr>
            <p:cNvSpPr/>
            <p:nvPr/>
          </p:nvSpPr>
          <p:spPr>
            <a:xfrm>
              <a:off x="1058798" y="1864996"/>
              <a:ext cx="9887063" cy="1799885"/>
            </a:xfrm>
            <a:custGeom>
              <a:avLst/>
              <a:gdLst>
                <a:gd name="connsiteX0" fmla="*/ 0 w 1511285"/>
                <a:gd name="connsiteY0" fmla="*/ 0 h 1884930"/>
                <a:gd name="connsiteX1" fmla="*/ 1511286 w 1511285"/>
                <a:gd name="connsiteY1" fmla="*/ 0 h 1884930"/>
                <a:gd name="connsiteX2" fmla="*/ 1511286 w 1511285"/>
                <a:gd name="connsiteY2" fmla="*/ 1884930 h 1884930"/>
                <a:gd name="connsiteX3" fmla="*/ 0 w 1511285"/>
                <a:gd name="connsiteY3" fmla="*/ 1884930 h 188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285" h="1884930">
                  <a:moveTo>
                    <a:pt x="0" y="0"/>
                  </a:moveTo>
                  <a:lnTo>
                    <a:pt x="1511286" y="0"/>
                  </a:lnTo>
                  <a:lnTo>
                    <a:pt x="1511286" y="1884930"/>
                  </a:lnTo>
                  <a:lnTo>
                    <a:pt x="0" y="1884930"/>
                  </a:lnTo>
                  <a:close/>
                </a:path>
              </a:pathLst>
            </a:custGeom>
            <a:solidFill>
              <a:srgbClr val="10B8B3">
                <a:alpha val="14902"/>
              </a:srgbClr>
            </a:solidFill>
            <a:ln w="9525" cap="flat">
              <a:solidFill>
                <a:srgbClr val="E85037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 sz="1600">
                <a:latin typeface="Century Gothic" panose="020B0502020202020204" pitchFamily="34" charset="0"/>
              </a:endParaRPr>
            </a:p>
          </p:txBody>
        </p:sp>
      </p:grpSp>
      <p:cxnSp>
        <p:nvCxnSpPr>
          <p:cNvPr id="9" name="直线箭头连接符 2">
            <a:extLst>
              <a:ext uri="{FF2B5EF4-FFF2-40B4-BE49-F238E27FC236}">
                <a16:creationId xmlns:a16="http://schemas.microsoft.com/office/drawing/2014/main" id="{EE0EE77F-86E6-5F8B-FAE8-DB8DA0885BCB}"/>
              </a:ext>
            </a:extLst>
          </p:cNvPr>
          <p:cNvCxnSpPr>
            <a:cxnSpLocks/>
          </p:cNvCxnSpPr>
          <p:nvPr/>
        </p:nvCxnSpPr>
        <p:spPr>
          <a:xfrm flipV="1">
            <a:off x="4810740" y="2600594"/>
            <a:ext cx="3006448" cy="2588681"/>
          </a:xfrm>
          <a:prstGeom prst="straightConnector1">
            <a:avLst/>
          </a:prstGeom>
          <a:ln w="19050">
            <a:solidFill>
              <a:srgbClr val="E85037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图片 45">
            <a:extLst>
              <a:ext uri="{FF2B5EF4-FFF2-40B4-BE49-F238E27FC236}">
                <a16:creationId xmlns:a16="http://schemas.microsoft.com/office/drawing/2014/main" id="{41F6CFEE-820B-724C-82F6-699ADD43C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1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4391" y="4451308"/>
            <a:ext cx="2578129" cy="1709522"/>
          </a:xfrm>
          <a:prstGeom prst="rect">
            <a:avLst/>
          </a:prstGeom>
        </p:spPr>
      </p:pic>
      <p:grpSp>
        <p:nvGrpSpPr>
          <p:cNvPr id="25" name="组 27">
            <a:extLst>
              <a:ext uri="{FF2B5EF4-FFF2-40B4-BE49-F238E27FC236}">
                <a16:creationId xmlns:a16="http://schemas.microsoft.com/office/drawing/2014/main" id="{BD32C1D9-5B95-0E2A-5AEF-385AE16BB82A}"/>
              </a:ext>
            </a:extLst>
          </p:cNvPr>
          <p:cNvGrpSpPr/>
          <p:nvPr/>
        </p:nvGrpSpPr>
        <p:grpSpPr>
          <a:xfrm>
            <a:off x="7040686" y="3784907"/>
            <a:ext cx="3881257" cy="1894499"/>
            <a:chOff x="10990409" y="5893891"/>
            <a:chExt cx="6824734" cy="2798854"/>
          </a:xfrm>
        </p:grpSpPr>
        <p:sp>
          <p:nvSpPr>
            <p:cNvPr id="26" name="圆角矩形 3">
              <a:extLst>
                <a:ext uri="{FF2B5EF4-FFF2-40B4-BE49-F238E27FC236}">
                  <a16:creationId xmlns:a16="http://schemas.microsoft.com/office/drawing/2014/main" id="{6621E090-EC77-1548-C9A1-E4DEDED1DBD5}"/>
                </a:ext>
              </a:extLst>
            </p:cNvPr>
            <p:cNvSpPr/>
            <p:nvPr/>
          </p:nvSpPr>
          <p:spPr>
            <a:xfrm>
              <a:off x="10990409" y="7040244"/>
              <a:ext cx="6334586" cy="1652501"/>
            </a:xfrm>
            <a:prstGeom prst="roundRect">
              <a:avLst/>
            </a:prstGeom>
            <a:solidFill>
              <a:srgbClr val="00B0F0">
                <a:alpha val="10000"/>
              </a:srgbClr>
            </a:solidFill>
            <a:ln w="12700">
              <a:solidFill>
                <a:srgbClr val="45D8BC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8696" tIns="19348" rIns="38696" bIns="193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762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7" name="直线箭头连接符 4">
              <a:extLst>
                <a:ext uri="{FF2B5EF4-FFF2-40B4-BE49-F238E27FC236}">
                  <a16:creationId xmlns:a16="http://schemas.microsoft.com/office/drawing/2014/main" id="{61A724A5-7E2E-2EF5-37EE-12C66277614A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flipH="1">
              <a:off x="12003434" y="5893891"/>
              <a:ext cx="2177424" cy="1655604"/>
            </a:xfrm>
            <a:prstGeom prst="straightConnector1">
              <a:avLst/>
            </a:prstGeom>
            <a:ln w="12700">
              <a:solidFill>
                <a:srgbClr val="10B8B3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线箭头连接符 5">
              <a:extLst>
                <a:ext uri="{FF2B5EF4-FFF2-40B4-BE49-F238E27FC236}">
                  <a16:creationId xmlns:a16="http://schemas.microsoft.com/office/drawing/2014/main" id="{D21786C9-8731-F788-3066-F4ECABFD504E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 flipH="1">
              <a:off x="13475318" y="5893891"/>
              <a:ext cx="705540" cy="1560604"/>
            </a:xfrm>
            <a:prstGeom prst="straightConnector1">
              <a:avLst/>
            </a:prstGeom>
            <a:ln w="12700">
              <a:solidFill>
                <a:srgbClr val="10B8B3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线箭头连接符 6">
              <a:extLst>
                <a:ext uri="{FF2B5EF4-FFF2-40B4-BE49-F238E27FC236}">
                  <a16:creationId xmlns:a16="http://schemas.microsoft.com/office/drawing/2014/main" id="{67809D1A-A616-90DA-6D35-CF42A9AF3EFB}"/>
                </a:ext>
              </a:extLst>
            </p:cNvPr>
            <p:cNvCxnSpPr>
              <a:cxnSpLocks/>
              <a:endCxn id="32" idx="0"/>
            </p:cNvCxnSpPr>
            <p:nvPr/>
          </p:nvCxnSpPr>
          <p:spPr>
            <a:xfrm>
              <a:off x="14180858" y="5917330"/>
              <a:ext cx="748645" cy="1547468"/>
            </a:xfrm>
            <a:prstGeom prst="straightConnector1">
              <a:avLst/>
            </a:prstGeom>
            <a:ln w="12700">
              <a:solidFill>
                <a:srgbClr val="10B8B3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线箭头连接符 7">
              <a:extLst>
                <a:ext uri="{FF2B5EF4-FFF2-40B4-BE49-F238E27FC236}">
                  <a16:creationId xmlns:a16="http://schemas.microsoft.com/office/drawing/2014/main" id="{2EE73C7A-DEBD-49D9-DB69-09296078D5A2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14180858" y="5893891"/>
              <a:ext cx="2085897" cy="1625516"/>
            </a:xfrm>
            <a:prstGeom prst="straightConnector1">
              <a:avLst/>
            </a:prstGeom>
            <a:ln w="12700">
              <a:solidFill>
                <a:srgbClr val="10B8B3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2" descr="E:\2011年技术论坛\2012技术论坛\ppt制作\素材\ipad&amp;iphone_透明.png">
              <a:extLst>
                <a:ext uri="{FF2B5EF4-FFF2-40B4-BE49-F238E27FC236}">
                  <a16:creationId xmlns:a16="http://schemas.microsoft.com/office/drawing/2014/main" id="{3986C23C-70D1-E065-E17E-FF1D0A422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9339" y="7519407"/>
              <a:ext cx="1454833" cy="527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2" descr="Wyse Vista Desktop">
              <a:extLst>
                <a:ext uri="{FF2B5EF4-FFF2-40B4-BE49-F238E27FC236}">
                  <a16:creationId xmlns:a16="http://schemas.microsoft.com/office/drawing/2014/main" id="{03CF1D93-85EA-0687-CCC8-DCBB3A2AB8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8760" y="7464798"/>
              <a:ext cx="1001485" cy="636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5D2026A-E281-5A85-0AAC-E75E7DF08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1907" y="7454495"/>
              <a:ext cx="1046820" cy="657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D:\虚拟化产品运营\图片素材\sangfor\adesk.png">
              <a:extLst>
                <a:ext uri="{FF2B5EF4-FFF2-40B4-BE49-F238E27FC236}">
                  <a16:creationId xmlns:a16="http://schemas.microsoft.com/office/drawing/2014/main" id="{EE172E5B-E8E0-6AC1-41DB-0D15AD5A56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4354" y="7549495"/>
              <a:ext cx="1058159" cy="46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文本框 61">
              <a:extLst>
                <a:ext uri="{FF2B5EF4-FFF2-40B4-BE49-F238E27FC236}">
                  <a16:creationId xmlns:a16="http://schemas.microsoft.com/office/drawing/2014/main" id="{E65BD42B-BBC0-B469-9215-A8EAB49DAADA}"/>
                </a:ext>
              </a:extLst>
            </p:cNvPr>
            <p:cNvSpPr txBox="1"/>
            <p:nvPr/>
          </p:nvSpPr>
          <p:spPr>
            <a:xfrm>
              <a:off x="11204300" y="8185786"/>
              <a:ext cx="1688786" cy="375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050">
                  <a:solidFill>
                    <a:schemeClr val="bg1"/>
                  </a:solidFill>
                  <a:latin typeface="Century Gothic" panose="020B0502020202020204" pitchFamily="34" charset="0"/>
                  <a:ea typeface="微软雅黑"/>
                  <a:cs typeface="微软雅黑"/>
                </a:rPr>
                <a:t>Thin Client</a:t>
              </a:r>
              <a:endParaRPr kumimoji="1" lang="zh-CN" altLang="en-US" sz="1050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微软雅黑"/>
              </a:endParaRPr>
            </a:p>
          </p:txBody>
        </p:sp>
        <p:sp>
          <p:nvSpPr>
            <p:cNvPr id="36" name="文本框 62">
              <a:extLst>
                <a:ext uri="{FF2B5EF4-FFF2-40B4-BE49-F238E27FC236}">
                  <a16:creationId xmlns:a16="http://schemas.microsoft.com/office/drawing/2014/main" id="{7CE57179-4E65-2071-715F-A9D85A912AFA}"/>
                </a:ext>
              </a:extLst>
            </p:cNvPr>
            <p:cNvSpPr txBox="1"/>
            <p:nvPr/>
          </p:nvSpPr>
          <p:spPr>
            <a:xfrm>
              <a:off x="12847470" y="8185786"/>
              <a:ext cx="1266222" cy="363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000">
                  <a:solidFill>
                    <a:schemeClr val="bg1"/>
                  </a:solidFill>
                  <a:latin typeface="Century Gothic" panose="020B0502020202020204" pitchFamily="34" charset="0"/>
                  <a:ea typeface="微软雅黑"/>
                  <a:cs typeface="微软雅黑"/>
                </a:rPr>
                <a:t>Laptop</a:t>
              </a:r>
              <a:endParaRPr kumimoji="1" lang="zh-CN" altLang="en-US" sz="1000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微软雅黑"/>
              </a:endParaRPr>
            </a:p>
          </p:txBody>
        </p:sp>
        <p:sp>
          <p:nvSpPr>
            <p:cNvPr id="37" name="文本框 63">
              <a:extLst>
                <a:ext uri="{FF2B5EF4-FFF2-40B4-BE49-F238E27FC236}">
                  <a16:creationId xmlns:a16="http://schemas.microsoft.com/office/drawing/2014/main" id="{FB54CB37-1388-EF84-E5D0-9E1C03AD3671}"/>
                </a:ext>
              </a:extLst>
            </p:cNvPr>
            <p:cNvSpPr txBox="1"/>
            <p:nvPr/>
          </p:nvSpPr>
          <p:spPr>
            <a:xfrm>
              <a:off x="14520641" y="8185786"/>
              <a:ext cx="845963" cy="363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000">
                  <a:solidFill>
                    <a:schemeClr val="bg1"/>
                  </a:solidFill>
                  <a:latin typeface="Century Gothic" panose="020B0502020202020204" pitchFamily="34" charset="0"/>
                  <a:ea typeface="微软雅黑"/>
                  <a:cs typeface="微软雅黑"/>
                </a:rPr>
                <a:t>PC</a:t>
              </a:r>
              <a:endParaRPr kumimoji="1" lang="zh-CN" altLang="en-US" sz="1000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微软雅黑"/>
              </a:endParaRPr>
            </a:p>
          </p:txBody>
        </p:sp>
        <p:sp>
          <p:nvSpPr>
            <p:cNvPr id="38" name="文本框 64">
              <a:extLst>
                <a:ext uri="{FF2B5EF4-FFF2-40B4-BE49-F238E27FC236}">
                  <a16:creationId xmlns:a16="http://schemas.microsoft.com/office/drawing/2014/main" id="{76D9E842-6090-1CE7-C617-1DC723EA96E8}"/>
                </a:ext>
              </a:extLst>
            </p:cNvPr>
            <p:cNvSpPr txBox="1"/>
            <p:nvPr/>
          </p:nvSpPr>
          <p:spPr>
            <a:xfrm>
              <a:off x="15827900" y="8185786"/>
              <a:ext cx="1266222" cy="363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000">
                  <a:solidFill>
                    <a:schemeClr val="bg1"/>
                  </a:solidFill>
                  <a:latin typeface="Century Gothic" panose="020B0502020202020204" pitchFamily="34" charset="0"/>
                  <a:ea typeface="微软雅黑"/>
                  <a:cs typeface="微软雅黑"/>
                </a:rPr>
                <a:t>Mobile</a:t>
              </a:r>
              <a:endParaRPr kumimoji="1" lang="zh-CN" altLang="en-US" sz="1000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微软雅黑"/>
              </a:endParaRPr>
            </a:p>
          </p:txBody>
        </p:sp>
        <p:sp>
          <p:nvSpPr>
            <p:cNvPr id="39" name="文本框 65">
              <a:extLst>
                <a:ext uri="{FF2B5EF4-FFF2-40B4-BE49-F238E27FC236}">
                  <a16:creationId xmlns:a16="http://schemas.microsoft.com/office/drawing/2014/main" id="{75562A65-9DBF-BE96-DE6A-D5B4CF4C0109}"/>
                </a:ext>
              </a:extLst>
            </p:cNvPr>
            <p:cNvSpPr txBox="1"/>
            <p:nvPr/>
          </p:nvSpPr>
          <p:spPr>
            <a:xfrm>
              <a:off x="15366604" y="6069938"/>
              <a:ext cx="2448539" cy="68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b="1">
                  <a:solidFill>
                    <a:schemeClr val="bg1"/>
                  </a:solidFill>
                  <a:latin typeface="Century Gothic" panose="020B0502020202020204" pitchFamily="34" charset="0"/>
                  <a:ea typeface="微软雅黑"/>
                  <a:cs typeface="微软雅黑"/>
                </a:rPr>
                <a:t>Desktop Image</a:t>
              </a:r>
              <a:r>
                <a:rPr kumimoji="1" lang="zh-CN" altLang="en-US" sz="1200" b="1">
                  <a:solidFill>
                    <a:schemeClr val="bg1"/>
                  </a:solidFill>
                  <a:latin typeface="Century Gothic" panose="020B0502020202020204" pitchFamily="34" charset="0"/>
                  <a:ea typeface="微软雅黑"/>
                  <a:cs typeface="微软雅黑"/>
                </a:rPr>
                <a:t> </a:t>
              </a:r>
              <a:r>
                <a:rPr kumimoji="1" lang="en-US" altLang="zh-CN" sz="1200" b="1">
                  <a:solidFill>
                    <a:schemeClr val="bg1"/>
                  </a:solidFill>
                  <a:latin typeface="Century Gothic" panose="020B0502020202020204" pitchFamily="34" charset="0"/>
                  <a:ea typeface="微软雅黑"/>
                  <a:cs typeface="微软雅黑"/>
                </a:rPr>
                <a:t>Delivery</a:t>
              </a:r>
              <a:endParaRPr kumimoji="1" lang="zh-CN" altLang="en-US" sz="1200" b="1">
                <a:solidFill>
                  <a:schemeClr val="bg1"/>
                </a:solidFill>
                <a:latin typeface="Century Gothic" panose="020B0502020202020204" pitchFamily="34" charset="0"/>
                <a:ea typeface="微软雅黑"/>
                <a:cs typeface="微软雅黑"/>
              </a:endParaRPr>
            </a:p>
          </p:txBody>
        </p:sp>
      </p:grpSp>
      <p:grpSp>
        <p:nvGrpSpPr>
          <p:cNvPr id="45" name="组合 66">
            <a:extLst>
              <a:ext uri="{FF2B5EF4-FFF2-40B4-BE49-F238E27FC236}">
                <a16:creationId xmlns:a16="http://schemas.microsoft.com/office/drawing/2014/main" id="{8C7B1C64-7684-00E0-6994-FF2446C6280B}"/>
              </a:ext>
            </a:extLst>
          </p:cNvPr>
          <p:cNvGrpSpPr/>
          <p:nvPr/>
        </p:nvGrpSpPr>
        <p:grpSpPr>
          <a:xfrm>
            <a:off x="631113" y="1072362"/>
            <a:ext cx="5440932" cy="2515998"/>
            <a:chOff x="62215" y="632098"/>
            <a:chExt cx="6365093" cy="2943349"/>
          </a:xfrm>
        </p:grpSpPr>
        <p:grpSp>
          <p:nvGrpSpPr>
            <p:cNvPr id="46" name="组合 67">
              <a:extLst>
                <a:ext uri="{FF2B5EF4-FFF2-40B4-BE49-F238E27FC236}">
                  <a16:creationId xmlns:a16="http://schemas.microsoft.com/office/drawing/2014/main" id="{0B8C9805-0135-1F29-D541-982241B3D9B5}"/>
                </a:ext>
              </a:extLst>
            </p:cNvPr>
            <p:cNvGrpSpPr/>
            <p:nvPr/>
          </p:nvGrpSpPr>
          <p:grpSpPr>
            <a:xfrm>
              <a:off x="2230123" y="632098"/>
              <a:ext cx="2646418" cy="2470697"/>
              <a:chOff x="4311943" y="1162990"/>
              <a:chExt cx="3566216" cy="3784263"/>
            </a:xfrm>
          </p:grpSpPr>
          <p:sp>
            <p:nvSpPr>
              <p:cNvPr id="50" name="等腰三角形 35">
                <a:extLst>
                  <a:ext uri="{FF2B5EF4-FFF2-40B4-BE49-F238E27FC236}">
                    <a16:creationId xmlns:a16="http://schemas.microsoft.com/office/drawing/2014/main" id="{47D478E8-935A-2888-8D17-8DC67D886C69}"/>
                  </a:ext>
                </a:extLst>
              </p:cNvPr>
              <p:cNvSpPr/>
              <p:nvPr/>
            </p:nvSpPr>
            <p:spPr>
              <a:xfrm>
                <a:off x="4755704" y="2032849"/>
                <a:ext cx="2680592" cy="2326737"/>
              </a:xfrm>
              <a:prstGeom prst="triangle">
                <a:avLst/>
              </a:prstGeom>
              <a:solidFill>
                <a:srgbClr val="0D70FF">
                  <a:alpha val="20000"/>
                </a:srgbClr>
              </a:solidFill>
              <a:ln w="19050">
                <a:solidFill>
                  <a:srgbClr val="33B2F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359947" anchor="ctr"/>
              <a:lstStyle/>
              <a:p>
                <a:pPr algn="ctr">
                  <a:defRPr/>
                </a:pPr>
                <a:endParaRPr lang="en-US" altLang="zh-CN" sz="2400" b="1">
                  <a:solidFill>
                    <a:schemeClr val="bg1"/>
                  </a:solidFill>
                  <a:latin typeface="Century Gothic" panose="020B0502020202020204" pitchFamily="34" charset="0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1" name="梯形 73">
                <a:extLst>
                  <a:ext uri="{FF2B5EF4-FFF2-40B4-BE49-F238E27FC236}">
                    <a16:creationId xmlns:a16="http://schemas.microsoft.com/office/drawing/2014/main" id="{3AA10D3B-0B73-9282-659A-631F41FF5BF9}"/>
                  </a:ext>
                </a:extLst>
              </p:cNvPr>
              <p:cNvSpPr/>
              <p:nvPr/>
            </p:nvSpPr>
            <p:spPr>
              <a:xfrm rot="7200000" flipV="1">
                <a:off x="3252730" y="2760275"/>
                <a:ext cx="3566215" cy="371645"/>
              </a:xfrm>
              <a:prstGeom prst="trapezoid">
                <a:avLst>
                  <a:gd name="adj" fmla="val 160231"/>
                </a:avLst>
              </a:prstGeom>
              <a:solidFill>
                <a:srgbClr val="E85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1400" b="1">
                    <a:solidFill>
                      <a:schemeClr val="bg1"/>
                    </a:solidFill>
                    <a:latin typeface="Century Gothic" panose="020B0502020202020204" pitchFamily="34" charset="0"/>
                    <a:ea typeface="+mj-ea"/>
                    <a:cs typeface="微软雅黑" panose="020B0503020204020204" charset="-122"/>
                  </a:rPr>
                  <a:t>Data Security</a:t>
                </a:r>
              </a:p>
            </p:txBody>
          </p:sp>
          <p:sp>
            <p:nvSpPr>
              <p:cNvPr id="52" name="梯形 75">
                <a:extLst>
                  <a:ext uri="{FF2B5EF4-FFF2-40B4-BE49-F238E27FC236}">
                    <a16:creationId xmlns:a16="http://schemas.microsoft.com/office/drawing/2014/main" id="{F6808466-DC07-4FF2-994E-EF45D4B062F9}"/>
                  </a:ext>
                </a:extLst>
              </p:cNvPr>
              <p:cNvSpPr/>
              <p:nvPr/>
            </p:nvSpPr>
            <p:spPr>
              <a:xfrm rot="14400000" flipV="1">
                <a:off x="5377890" y="2760275"/>
                <a:ext cx="3566215" cy="371645"/>
              </a:xfrm>
              <a:prstGeom prst="trapezoid">
                <a:avLst>
                  <a:gd name="adj" fmla="val 160231"/>
                </a:avLst>
              </a:prstGeom>
              <a:solidFill>
                <a:srgbClr val="10B8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1400" b="1">
                    <a:solidFill>
                      <a:schemeClr val="bg1"/>
                    </a:solidFill>
                    <a:latin typeface="Century Gothic" panose="020B0502020202020204" pitchFamily="34" charset="0"/>
                    <a:ea typeface="+mj-ea"/>
                    <a:cs typeface="微软雅黑" panose="020B0503020204020204" charset="-122"/>
                  </a:rPr>
                  <a:t>Operations</a:t>
                </a:r>
                <a:endParaRPr lang="zh-CN" altLang="en-US" sz="1400" b="1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53" name="任意多边形 16">
                <a:extLst>
                  <a:ext uri="{FF2B5EF4-FFF2-40B4-BE49-F238E27FC236}">
                    <a16:creationId xmlns:a16="http://schemas.microsoft.com/office/drawing/2014/main" id="{94F85BC0-ACD0-4264-F67D-D9BA2B6DD00E}"/>
                  </a:ext>
                </a:extLst>
              </p:cNvPr>
              <p:cNvSpPr/>
              <p:nvPr/>
            </p:nvSpPr>
            <p:spPr>
              <a:xfrm>
                <a:off x="4311943" y="4575608"/>
                <a:ext cx="3566216" cy="371645"/>
              </a:xfrm>
              <a:custGeom>
                <a:avLst/>
                <a:gdLst>
                  <a:gd name="connsiteX0" fmla="*/ 0 w 2592288"/>
                  <a:gd name="connsiteY0" fmla="*/ 0 h 270000"/>
                  <a:gd name="connsiteX1" fmla="*/ 2592288 w 2592288"/>
                  <a:gd name="connsiteY1" fmla="*/ 0 h 270000"/>
                  <a:gd name="connsiteX2" fmla="*/ 2159664 w 2592288"/>
                  <a:gd name="connsiteY2" fmla="*/ 270000 h 270000"/>
                  <a:gd name="connsiteX3" fmla="*/ 432624 w 2592288"/>
                  <a:gd name="connsiteY3" fmla="*/ 270000 h 27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92288" h="270000">
                    <a:moveTo>
                      <a:pt x="0" y="0"/>
                    </a:moveTo>
                    <a:lnTo>
                      <a:pt x="2592288" y="0"/>
                    </a:lnTo>
                    <a:lnTo>
                      <a:pt x="2159664" y="270000"/>
                    </a:lnTo>
                    <a:lnTo>
                      <a:pt x="432624" y="27000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1400" b="1">
                    <a:solidFill>
                      <a:schemeClr val="bg1"/>
                    </a:solidFill>
                    <a:latin typeface="Century Gothic" panose="020B0502020202020204" pitchFamily="34" charset="0"/>
                    <a:ea typeface="+mj-ea"/>
                    <a:cs typeface="微软雅黑" panose="020B0503020204020204" charset="-122"/>
                  </a:rPr>
                  <a:t>Flexibility</a:t>
                </a:r>
                <a:endParaRPr lang="zh-CN" altLang="en-US" sz="1400" b="1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  <a:cs typeface="微软雅黑" panose="020B0503020204020204" charset="-122"/>
                </a:endParaRPr>
              </a:p>
            </p:txBody>
          </p:sp>
          <p:pic>
            <p:nvPicPr>
              <p:cNvPr id="54" name="图片 77" descr="图形用户界面&#10;&#10;描述已自动生成">
                <a:extLst>
                  <a:ext uri="{FF2B5EF4-FFF2-40B4-BE49-F238E27FC236}">
                    <a16:creationId xmlns:a16="http://schemas.microsoft.com/office/drawing/2014/main" id="{4CC865A0-9C85-3DE8-9AA0-E829B3A66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35" y="3262834"/>
                <a:ext cx="1827291" cy="913647"/>
              </a:xfrm>
              <a:prstGeom prst="rect">
                <a:avLst/>
              </a:prstGeom>
              <a:effectLst>
                <a:outerShdw blurRad="25400" dist="254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7" name="文本框 18">
              <a:extLst>
                <a:ext uri="{FF2B5EF4-FFF2-40B4-BE49-F238E27FC236}">
                  <a16:creationId xmlns:a16="http://schemas.microsoft.com/office/drawing/2014/main" id="{7BBF199E-A147-92E8-012E-8A0911E9B0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15" y="1316986"/>
              <a:ext cx="2262832" cy="7563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r">
                <a:lnSpc>
                  <a:spcPct val="120000"/>
                </a:lnSpc>
              </a:pPr>
              <a:r>
                <a:rPr lang="en-US" altLang="zh-CN" sz="1400" b="1" dirty="0">
                  <a:solidFill>
                    <a:srgbClr val="E85037"/>
                  </a:solidFill>
                  <a:latin typeface="Century Gothic" panose="020B0502020202020204" pitchFamily="34" charset="0"/>
                  <a:ea typeface="+mj-ea"/>
                </a:rPr>
                <a:t>Data is stored and secured in the cloud</a:t>
              </a:r>
            </a:p>
          </p:txBody>
        </p:sp>
        <p:sp>
          <p:nvSpPr>
            <p:cNvPr id="48" name="文本框 19">
              <a:extLst>
                <a:ext uri="{FF2B5EF4-FFF2-40B4-BE49-F238E27FC236}">
                  <a16:creationId xmlns:a16="http://schemas.microsoft.com/office/drawing/2014/main" id="{A65D0ED1-64DF-9BE2-D160-298313F4B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548" y="1316986"/>
              <a:ext cx="1640760" cy="634211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>
                <a:lnSpc>
                  <a:spcPct val="120000"/>
                </a:lnSpc>
              </a:pPr>
              <a:r>
                <a:rPr lang="en-US" altLang="zh-CN" sz="1400" b="1" dirty="0">
                  <a:solidFill>
                    <a:srgbClr val="10B8B3"/>
                  </a:solidFill>
                  <a:latin typeface="Century Gothic" panose="020B0502020202020204" pitchFamily="34" charset="0"/>
                  <a:ea typeface="+mj-ea"/>
                </a:rPr>
                <a:t>Centralized </a:t>
              </a:r>
            </a:p>
            <a:p>
              <a:pPr lvl="0">
                <a:lnSpc>
                  <a:spcPct val="120000"/>
                </a:lnSpc>
              </a:pPr>
              <a:r>
                <a:rPr lang="en-US" altLang="zh-CN" sz="1400" b="1" dirty="0">
                  <a:solidFill>
                    <a:srgbClr val="10B8B3"/>
                  </a:solidFill>
                  <a:latin typeface="Century Gothic" panose="020B0502020202020204" pitchFamily="34" charset="0"/>
                  <a:ea typeface="+mj-ea"/>
                </a:rPr>
                <a:t>management</a:t>
              </a:r>
            </a:p>
          </p:txBody>
        </p:sp>
        <p:sp>
          <p:nvSpPr>
            <p:cNvPr id="49" name="文本框 20">
              <a:extLst>
                <a:ext uri="{FF2B5EF4-FFF2-40B4-BE49-F238E27FC236}">
                  <a16:creationId xmlns:a16="http://schemas.microsoft.com/office/drawing/2014/main" id="{B66F93C6-1EB7-5078-DE2B-8117C49C47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1169" y="3087957"/>
              <a:ext cx="4457646" cy="48749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400" b="1" dirty="0">
                  <a:solidFill>
                    <a:srgbClr val="92D050"/>
                  </a:solidFill>
                  <a:latin typeface="Century Gothic" panose="020B0502020202020204" pitchFamily="34" charset="0"/>
                  <a:ea typeface="+mj-ea"/>
                </a:rPr>
                <a:t>Scale on-demand</a:t>
              </a:r>
              <a:r>
                <a:rPr lang="zh-CN" altLang="en-US" sz="1400" b="1" dirty="0">
                  <a:solidFill>
                    <a:srgbClr val="92D050"/>
                  </a:solidFill>
                  <a:latin typeface="Century Gothic" panose="020B0502020202020204" pitchFamily="34" charset="0"/>
                  <a:ea typeface="+mj-ea"/>
                </a:rPr>
                <a:t> </a:t>
              </a:r>
              <a:r>
                <a:rPr lang="en-US" altLang="zh-CN" sz="1400" b="1" dirty="0">
                  <a:solidFill>
                    <a:srgbClr val="92D050"/>
                  </a:solidFill>
                  <a:latin typeface="Century Gothic" panose="020B0502020202020204" pitchFamily="34" charset="0"/>
                  <a:ea typeface="+mj-ea"/>
                </a:rPr>
                <a:t>Work from anywhere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EC7372C-7AC8-E917-6C0C-AF3E0CC4BD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9554" y="2990967"/>
            <a:ext cx="2391109" cy="819264"/>
          </a:xfrm>
          <a:prstGeom prst="rect">
            <a:avLst/>
          </a:prstGeom>
        </p:spPr>
      </p:pic>
      <p:pic>
        <p:nvPicPr>
          <p:cNvPr id="59" name="Picture 11" descr="C:\Users\Abject-3D\Desktop\VMWare Files\FINAL diagrams\Basic Virtualization\3D PNGs\VMW_10Q2_DGRM_PrivateCloudFed_Comm_9.png">
            <a:extLst>
              <a:ext uri="{FF2B5EF4-FFF2-40B4-BE49-F238E27FC236}">
                <a16:creationId xmlns:a16="http://schemas.microsoft.com/office/drawing/2014/main" id="{20CD13DE-8F25-2DB6-311E-508C11922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bright="3000" contrast="-13000"/>
          </a:blip>
          <a:srcRect/>
          <a:stretch>
            <a:fillRect/>
          </a:stretch>
        </p:blipFill>
        <p:spPr bwMode="auto">
          <a:xfrm>
            <a:off x="7817188" y="1715944"/>
            <a:ext cx="2151672" cy="143339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TextBox 21">
            <a:extLst>
              <a:ext uri="{FF2B5EF4-FFF2-40B4-BE49-F238E27FC236}">
                <a16:creationId xmlns:a16="http://schemas.microsoft.com/office/drawing/2014/main" id="{485BE23C-023D-D72E-A02E-A2CA5C11088B}"/>
              </a:ext>
            </a:extLst>
          </p:cNvPr>
          <p:cNvSpPr txBox="1"/>
          <p:nvPr/>
        </p:nvSpPr>
        <p:spPr>
          <a:xfrm>
            <a:off x="7917688" y="2179047"/>
            <a:ext cx="19305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D70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  <a:cs typeface="微软雅黑"/>
              </a:rPr>
              <a:t>Virtual Desktops</a:t>
            </a:r>
          </a:p>
        </p:txBody>
      </p:sp>
      <p:sp>
        <p:nvSpPr>
          <p:cNvPr id="61" name="Rounded Rectangle 32">
            <a:extLst>
              <a:ext uri="{FF2B5EF4-FFF2-40B4-BE49-F238E27FC236}">
                <a16:creationId xmlns:a16="http://schemas.microsoft.com/office/drawing/2014/main" id="{FB1DCE01-8878-3B55-F829-58EB794C9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21" y="2505916"/>
            <a:ext cx="464186" cy="34833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31750" h="635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  <a:cs typeface="微软雅黑"/>
              </a:rPr>
              <a:t>VM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微软雅黑"/>
              <a:cs typeface="微软雅黑"/>
            </a:endParaRPr>
          </a:p>
        </p:txBody>
      </p:sp>
      <p:sp>
        <p:nvSpPr>
          <p:cNvPr id="62" name="Rounded Rectangle 32">
            <a:extLst>
              <a:ext uri="{FF2B5EF4-FFF2-40B4-BE49-F238E27FC236}">
                <a16:creationId xmlns:a16="http://schemas.microsoft.com/office/drawing/2014/main" id="{7BABA776-965A-8F5A-5BAE-9968BF848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2323" y="2499811"/>
            <a:ext cx="464186" cy="34965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31750" h="635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  <a:cs typeface="微软雅黑"/>
              </a:rPr>
              <a:t>VM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微软雅黑"/>
              <a:cs typeface="微软雅黑"/>
            </a:endParaRPr>
          </a:p>
        </p:txBody>
      </p:sp>
      <p:sp>
        <p:nvSpPr>
          <p:cNvPr id="63" name="Rounded Rectangle 32">
            <a:extLst>
              <a:ext uri="{FF2B5EF4-FFF2-40B4-BE49-F238E27FC236}">
                <a16:creationId xmlns:a16="http://schemas.microsoft.com/office/drawing/2014/main" id="{5CD1A26E-F324-4FE9-E889-3CF925824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5516" y="2495253"/>
            <a:ext cx="464186" cy="34290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31750" h="635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  <a:cs typeface="微软雅黑"/>
              </a:rPr>
              <a:t>VM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52488D9-2399-831B-4E5E-C0D50FEAAA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40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1467079-B7ED-C801-2ECA-D4892C5CB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DAB6EDC-932F-D195-0D19-7370E8B17CA1}"/>
              </a:ext>
            </a:extLst>
          </p:cNvPr>
          <p:cNvSpPr txBox="1"/>
          <p:nvPr/>
        </p:nvSpPr>
        <p:spPr>
          <a:xfrm>
            <a:off x="346516" y="404430"/>
            <a:ext cx="9479407" cy="4051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 err="1">
                <a:solidFill>
                  <a:srgbClr val="10B8B3"/>
                </a:solidFill>
                <a:latin typeface="Century Gothic" panose="020B0502020202020204" pitchFamily="34" charset="0"/>
              </a:rPr>
              <a:t>NexaVM</a:t>
            </a:r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dirty="0" err="1">
                <a:solidFill>
                  <a:srgbClr val="10B8B3"/>
                </a:solidFill>
                <a:latin typeface="Century Gothic" panose="020B0502020202020204" pitchFamily="34" charset="0"/>
              </a:rPr>
              <a:t>nDesk</a:t>
            </a:r>
            <a:r>
              <a:rPr lang="en-US" altLang="zh-CN" dirty="0">
                <a:solidFill>
                  <a:srgbClr val="10B8B3"/>
                </a:solidFill>
                <a:latin typeface="Century Gothic" panose="020B0502020202020204" pitchFamily="34" charset="0"/>
              </a:rPr>
              <a:t> | Architecture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BDB9D293-75F9-B31F-A6EB-E3D97E1D22C0}"/>
              </a:ext>
            </a:extLst>
          </p:cNvPr>
          <p:cNvCxnSpPr>
            <a:cxnSpLocks/>
          </p:cNvCxnSpPr>
          <p:nvPr/>
        </p:nvCxnSpPr>
        <p:spPr>
          <a:xfrm flipV="1">
            <a:off x="345230" y="809532"/>
            <a:ext cx="4536045" cy="9331"/>
          </a:xfrm>
          <a:prstGeom prst="line">
            <a:avLst/>
          </a:prstGeom>
          <a:ln w="38100">
            <a:solidFill>
              <a:srgbClr val="E8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EF7BFF9-800D-97DC-D270-8F1A8DF06FD6}"/>
              </a:ext>
            </a:extLst>
          </p:cNvPr>
          <p:cNvSpPr txBox="1"/>
          <p:nvPr/>
        </p:nvSpPr>
        <p:spPr>
          <a:xfrm>
            <a:off x="5006650" y="6435224"/>
            <a:ext cx="2178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微软雅黑" charset="-122"/>
              </a:rPr>
              <a:t>www. nexavm.com</a:t>
            </a:r>
          </a:p>
        </p:txBody>
      </p:sp>
      <p:sp>
        <p:nvSpPr>
          <p:cNvPr id="3" name="任意形状 82">
            <a:extLst>
              <a:ext uri="{FF2B5EF4-FFF2-40B4-BE49-F238E27FC236}">
                <a16:creationId xmlns:a16="http://schemas.microsoft.com/office/drawing/2014/main" id="{655F9600-8EF9-83B7-6201-14C53C144B9E}"/>
              </a:ext>
            </a:extLst>
          </p:cNvPr>
          <p:cNvSpPr/>
          <p:nvPr/>
        </p:nvSpPr>
        <p:spPr>
          <a:xfrm>
            <a:off x="4479625" y="4981510"/>
            <a:ext cx="3907141" cy="954448"/>
          </a:xfrm>
          <a:custGeom>
            <a:avLst/>
            <a:gdLst>
              <a:gd name="connsiteX0" fmla="*/ 0 w 1511285"/>
              <a:gd name="connsiteY0" fmla="*/ 0 h 1884930"/>
              <a:gd name="connsiteX1" fmla="*/ 1511286 w 1511285"/>
              <a:gd name="connsiteY1" fmla="*/ 0 h 1884930"/>
              <a:gd name="connsiteX2" fmla="*/ 1511286 w 1511285"/>
              <a:gd name="connsiteY2" fmla="*/ 1884930 h 1884930"/>
              <a:gd name="connsiteX3" fmla="*/ 0 w 1511285"/>
              <a:gd name="connsiteY3" fmla="*/ 1884930 h 188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1285" h="1884930">
                <a:moveTo>
                  <a:pt x="0" y="0"/>
                </a:moveTo>
                <a:lnTo>
                  <a:pt x="1511286" y="0"/>
                </a:lnTo>
                <a:lnTo>
                  <a:pt x="1511286" y="1884930"/>
                </a:lnTo>
                <a:lnTo>
                  <a:pt x="0" y="1884930"/>
                </a:lnTo>
                <a:close/>
              </a:path>
            </a:pathLst>
          </a:custGeom>
          <a:solidFill>
            <a:srgbClr val="0D70FF">
              <a:alpha val="14902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1600" dirty="0">
              <a:latin typeface="Century Gothic" panose="020B0502020202020204" pitchFamily="34" charset="0"/>
            </a:endParaRPr>
          </a:p>
        </p:txBody>
      </p:sp>
      <p:sp>
        <p:nvSpPr>
          <p:cNvPr id="4" name="任意形状 82">
            <a:extLst>
              <a:ext uri="{FF2B5EF4-FFF2-40B4-BE49-F238E27FC236}">
                <a16:creationId xmlns:a16="http://schemas.microsoft.com/office/drawing/2014/main" id="{113CB52F-5D2D-D672-58F4-C40AFEF96C82}"/>
              </a:ext>
            </a:extLst>
          </p:cNvPr>
          <p:cNvSpPr/>
          <p:nvPr/>
        </p:nvSpPr>
        <p:spPr>
          <a:xfrm>
            <a:off x="4479625" y="2808943"/>
            <a:ext cx="3907141" cy="954448"/>
          </a:xfrm>
          <a:custGeom>
            <a:avLst/>
            <a:gdLst>
              <a:gd name="connsiteX0" fmla="*/ 0 w 1511285"/>
              <a:gd name="connsiteY0" fmla="*/ 0 h 1884930"/>
              <a:gd name="connsiteX1" fmla="*/ 1511286 w 1511285"/>
              <a:gd name="connsiteY1" fmla="*/ 0 h 1884930"/>
              <a:gd name="connsiteX2" fmla="*/ 1511286 w 1511285"/>
              <a:gd name="connsiteY2" fmla="*/ 1884930 h 1884930"/>
              <a:gd name="connsiteX3" fmla="*/ 0 w 1511285"/>
              <a:gd name="connsiteY3" fmla="*/ 1884930 h 188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1285" h="1884930">
                <a:moveTo>
                  <a:pt x="0" y="0"/>
                </a:moveTo>
                <a:lnTo>
                  <a:pt x="1511286" y="0"/>
                </a:lnTo>
                <a:lnTo>
                  <a:pt x="1511286" y="1884930"/>
                </a:lnTo>
                <a:lnTo>
                  <a:pt x="0" y="1884930"/>
                </a:lnTo>
                <a:close/>
              </a:path>
            </a:pathLst>
          </a:custGeom>
          <a:solidFill>
            <a:srgbClr val="0D70FF">
              <a:alpha val="14902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1600" dirty="0">
              <a:latin typeface="Century Gothic" panose="020B0502020202020204" pitchFamily="34" charset="0"/>
            </a:endParaRPr>
          </a:p>
        </p:txBody>
      </p:sp>
      <p:sp>
        <p:nvSpPr>
          <p:cNvPr id="5" name="任意形状 82">
            <a:extLst>
              <a:ext uri="{FF2B5EF4-FFF2-40B4-BE49-F238E27FC236}">
                <a16:creationId xmlns:a16="http://schemas.microsoft.com/office/drawing/2014/main" id="{900CC43D-9436-EBFD-CC51-D36EB08C942C}"/>
              </a:ext>
            </a:extLst>
          </p:cNvPr>
          <p:cNvSpPr/>
          <p:nvPr/>
        </p:nvSpPr>
        <p:spPr>
          <a:xfrm>
            <a:off x="4479625" y="3895227"/>
            <a:ext cx="3907141" cy="954448"/>
          </a:xfrm>
          <a:custGeom>
            <a:avLst/>
            <a:gdLst>
              <a:gd name="connsiteX0" fmla="*/ 0 w 1511285"/>
              <a:gd name="connsiteY0" fmla="*/ 0 h 1884930"/>
              <a:gd name="connsiteX1" fmla="*/ 1511286 w 1511285"/>
              <a:gd name="connsiteY1" fmla="*/ 0 h 1884930"/>
              <a:gd name="connsiteX2" fmla="*/ 1511286 w 1511285"/>
              <a:gd name="connsiteY2" fmla="*/ 1884930 h 1884930"/>
              <a:gd name="connsiteX3" fmla="*/ 0 w 1511285"/>
              <a:gd name="connsiteY3" fmla="*/ 1884930 h 188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1285" h="1884930">
                <a:moveTo>
                  <a:pt x="0" y="0"/>
                </a:moveTo>
                <a:lnTo>
                  <a:pt x="1511286" y="0"/>
                </a:lnTo>
                <a:lnTo>
                  <a:pt x="1511286" y="1884930"/>
                </a:lnTo>
                <a:lnTo>
                  <a:pt x="0" y="1884930"/>
                </a:lnTo>
                <a:close/>
              </a:path>
            </a:pathLst>
          </a:custGeom>
          <a:solidFill>
            <a:srgbClr val="0D70FF">
              <a:alpha val="14902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1600" dirty="0">
              <a:latin typeface="Century Gothic" panose="020B0502020202020204" pitchFamily="34" charset="0"/>
            </a:endParaRPr>
          </a:p>
        </p:txBody>
      </p:sp>
      <p:sp>
        <p:nvSpPr>
          <p:cNvPr id="9" name="任意形状 82">
            <a:extLst>
              <a:ext uri="{FF2B5EF4-FFF2-40B4-BE49-F238E27FC236}">
                <a16:creationId xmlns:a16="http://schemas.microsoft.com/office/drawing/2014/main" id="{232E6019-E159-5FBB-A2B0-402361450094}"/>
              </a:ext>
            </a:extLst>
          </p:cNvPr>
          <p:cNvSpPr/>
          <p:nvPr/>
        </p:nvSpPr>
        <p:spPr>
          <a:xfrm>
            <a:off x="4479625" y="1722659"/>
            <a:ext cx="3907141" cy="954448"/>
          </a:xfrm>
          <a:custGeom>
            <a:avLst/>
            <a:gdLst>
              <a:gd name="connsiteX0" fmla="*/ 0 w 1511285"/>
              <a:gd name="connsiteY0" fmla="*/ 0 h 1884930"/>
              <a:gd name="connsiteX1" fmla="*/ 1511286 w 1511285"/>
              <a:gd name="connsiteY1" fmla="*/ 0 h 1884930"/>
              <a:gd name="connsiteX2" fmla="*/ 1511286 w 1511285"/>
              <a:gd name="connsiteY2" fmla="*/ 1884930 h 1884930"/>
              <a:gd name="connsiteX3" fmla="*/ 0 w 1511285"/>
              <a:gd name="connsiteY3" fmla="*/ 1884930 h 188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1285" h="1884930">
                <a:moveTo>
                  <a:pt x="0" y="0"/>
                </a:moveTo>
                <a:lnTo>
                  <a:pt x="1511286" y="0"/>
                </a:lnTo>
                <a:lnTo>
                  <a:pt x="1511286" y="1884930"/>
                </a:lnTo>
                <a:lnTo>
                  <a:pt x="0" y="1884930"/>
                </a:lnTo>
                <a:close/>
              </a:path>
            </a:pathLst>
          </a:custGeom>
          <a:solidFill>
            <a:srgbClr val="0D70FF">
              <a:alpha val="14902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1600">
              <a:latin typeface="Century Gothic" panose="020B0502020202020204" pitchFamily="34" charset="0"/>
            </a:endParaRPr>
          </a:p>
        </p:txBody>
      </p:sp>
      <p:grpSp>
        <p:nvGrpSpPr>
          <p:cNvPr id="28" name="组合 8">
            <a:extLst>
              <a:ext uri="{FF2B5EF4-FFF2-40B4-BE49-F238E27FC236}">
                <a16:creationId xmlns:a16="http://schemas.microsoft.com/office/drawing/2014/main" id="{3116B27A-C44F-3F4E-DC09-C3BB7CFD7DFF}"/>
              </a:ext>
            </a:extLst>
          </p:cNvPr>
          <p:cNvGrpSpPr/>
          <p:nvPr/>
        </p:nvGrpSpPr>
        <p:grpSpPr>
          <a:xfrm>
            <a:off x="801438" y="1717344"/>
            <a:ext cx="1327144" cy="4222617"/>
            <a:chOff x="1049520" y="1316301"/>
            <a:chExt cx="9896341" cy="4725423"/>
          </a:xfrm>
        </p:grpSpPr>
        <p:sp>
          <p:nvSpPr>
            <p:cNvPr id="29" name="任意形状 7">
              <a:extLst>
                <a:ext uri="{FF2B5EF4-FFF2-40B4-BE49-F238E27FC236}">
                  <a16:creationId xmlns:a16="http://schemas.microsoft.com/office/drawing/2014/main" id="{7102D2A0-3CC8-90B5-4C83-807399F8B906}"/>
                </a:ext>
              </a:extLst>
            </p:cNvPr>
            <p:cNvSpPr/>
            <p:nvPr/>
          </p:nvSpPr>
          <p:spPr>
            <a:xfrm>
              <a:off x="1049520" y="1316301"/>
              <a:ext cx="9887067" cy="405627"/>
            </a:xfrm>
            <a:custGeom>
              <a:avLst/>
              <a:gdLst>
                <a:gd name="connsiteX0" fmla="*/ 0 w 1921371"/>
                <a:gd name="connsiteY0" fmla="*/ 0 h 293725"/>
                <a:gd name="connsiteX1" fmla="*/ 1921372 w 1921371"/>
                <a:gd name="connsiteY1" fmla="*/ 0 h 293725"/>
                <a:gd name="connsiteX2" fmla="*/ 1921372 w 1921371"/>
                <a:gd name="connsiteY2" fmla="*/ 293726 h 293725"/>
                <a:gd name="connsiteX3" fmla="*/ 0 w 1921371"/>
                <a:gd name="connsiteY3" fmla="*/ 293726 h 29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1371" h="293725">
                  <a:moveTo>
                    <a:pt x="0" y="0"/>
                  </a:moveTo>
                  <a:lnTo>
                    <a:pt x="1921372" y="0"/>
                  </a:lnTo>
                  <a:lnTo>
                    <a:pt x="1921372" y="293726"/>
                  </a:lnTo>
                  <a:lnTo>
                    <a:pt x="0" y="293726"/>
                  </a:lnTo>
                  <a:close/>
                </a:path>
              </a:pathLst>
            </a:custGeom>
            <a:solidFill>
              <a:srgbClr val="10B8B3"/>
            </a:solidFill>
            <a:ln w="1421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User </a:t>
              </a:r>
              <a:endParaRPr lang="zh-CN" altLang="en-US" sz="14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任意形状 8">
              <a:extLst>
                <a:ext uri="{FF2B5EF4-FFF2-40B4-BE49-F238E27FC236}">
                  <a16:creationId xmlns:a16="http://schemas.microsoft.com/office/drawing/2014/main" id="{BEBD7802-CBF8-8FC8-9215-3BCA1011178F}"/>
                </a:ext>
              </a:extLst>
            </p:cNvPr>
            <p:cNvSpPr/>
            <p:nvPr/>
          </p:nvSpPr>
          <p:spPr>
            <a:xfrm>
              <a:off x="1049520" y="1711560"/>
              <a:ext cx="9887067" cy="246759"/>
            </a:xfrm>
            <a:custGeom>
              <a:avLst/>
              <a:gdLst>
                <a:gd name="connsiteX0" fmla="*/ 1716329 w 1921371"/>
                <a:gd name="connsiteY0" fmla="*/ 376958 h 376957"/>
                <a:gd name="connsiteX1" fmla="*/ 205043 w 1921371"/>
                <a:gd name="connsiteY1" fmla="*/ 376958 h 376957"/>
                <a:gd name="connsiteX2" fmla="*/ 0 w 1921371"/>
                <a:gd name="connsiteY2" fmla="*/ 0 h 376957"/>
                <a:gd name="connsiteX3" fmla="*/ 1921372 w 1921371"/>
                <a:gd name="connsiteY3" fmla="*/ 0 h 37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1371" h="376957">
                  <a:moveTo>
                    <a:pt x="1716329" y="376958"/>
                  </a:moveTo>
                  <a:lnTo>
                    <a:pt x="205043" y="376958"/>
                  </a:lnTo>
                  <a:lnTo>
                    <a:pt x="0" y="0"/>
                  </a:lnTo>
                  <a:lnTo>
                    <a:pt x="1921372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rgbClr val="37CEFF">
                    <a:alpha val="0"/>
                  </a:srgbClr>
                </a:gs>
                <a:gs pos="100000">
                  <a:srgbClr val="37CEFF">
                    <a:alpha val="40000"/>
                  </a:srgbClr>
                </a:gs>
              </a:gsLst>
              <a:lin ang="5400000" scaled="1"/>
            </a:gradFill>
            <a:ln w="142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31" name="任意形状 82">
              <a:extLst>
                <a:ext uri="{FF2B5EF4-FFF2-40B4-BE49-F238E27FC236}">
                  <a16:creationId xmlns:a16="http://schemas.microsoft.com/office/drawing/2014/main" id="{3717883C-CBCB-6115-E991-7E0831EC7940}"/>
                </a:ext>
              </a:extLst>
            </p:cNvPr>
            <p:cNvSpPr/>
            <p:nvPr/>
          </p:nvSpPr>
          <p:spPr>
            <a:xfrm>
              <a:off x="1058793" y="1958321"/>
              <a:ext cx="9887068" cy="4083403"/>
            </a:xfrm>
            <a:custGeom>
              <a:avLst/>
              <a:gdLst>
                <a:gd name="connsiteX0" fmla="*/ 0 w 1511285"/>
                <a:gd name="connsiteY0" fmla="*/ 0 h 1884930"/>
                <a:gd name="connsiteX1" fmla="*/ 1511286 w 1511285"/>
                <a:gd name="connsiteY1" fmla="*/ 0 h 1884930"/>
                <a:gd name="connsiteX2" fmla="*/ 1511286 w 1511285"/>
                <a:gd name="connsiteY2" fmla="*/ 1884930 h 1884930"/>
                <a:gd name="connsiteX3" fmla="*/ 0 w 1511285"/>
                <a:gd name="connsiteY3" fmla="*/ 1884930 h 188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285" h="1884930">
                  <a:moveTo>
                    <a:pt x="0" y="0"/>
                  </a:moveTo>
                  <a:lnTo>
                    <a:pt x="1511286" y="0"/>
                  </a:lnTo>
                  <a:lnTo>
                    <a:pt x="1511286" y="1884930"/>
                  </a:lnTo>
                  <a:lnTo>
                    <a:pt x="0" y="1884930"/>
                  </a:lnTo>
                  <a:close/>
                </a:path>
              </a:pathLst>
            </a:custGeom>
            <a:solidFill>
              <a:srgbClr val="0D70FF">
                <a:alpha val="14902"/>
              </a:srgbClr>
            </a:solidFill>
            <a:ln w="9525" cap="flat">
              <a:solidFill>
                <a:srgbClr val="10B8B3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 sz="1600">
                <a:latin typeface="Century Gothic" panose="020B0502020202020204" pitchFamily="34" charset="0"/>
              </a:endParaRPr>
            </a:p>
          </p:txBody>
        </p:sp>
      </p:grpSp>
      <p:pic>
        <p:nvPicPr>
          <p:cNvPr id="32" name="图片 12">
            <a:extLst>
              <a:ext uri="{FF2B5EF4-FFF2-40B4-BE49-F238E27FC236}">
                <a16:creationId xmlns:a16="http://schemas.microsoft.com/office/drawing/2014/main" id="{D866940B-4932-355E-C3D7-FC2444E7C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77" y="2707122"/>
            <a:ext cx="876467" cy="876466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CF154586-9887-8790-2829-4D6B25AEC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77" y="4249037"/>
            <a:ext cx="876467" cy="876466"/>
          </a:xfrm>
          <a:prstGeom prst="rect">
            <a:avLst/>
          </a:prstGeom>
        </p:spPr>
      </p:pic>
      <p:sp>
        <p:nvSpPr>
          <p:cNvPr id="35" name="文本框 15">
            <a:extLst>
              <a:ext uri="{FF2B5EF4-FFF2-40B4-BE49-F238E27FC236}">
                <a16:creationId xmlns:a16="http://schemas.microsoft.com/office/drawing/2014/main" id="{36886756-9AF0-C8BF-CC84-216D52BFA646}"/>
              </a:ext>
            </a:extLst>
          </p:cNvPr>
          <p:cNvSpPr txBox="1"/>
          <p:nvPr/>
        </p:nvSpPr>
        <p:spPr>
          <a:xfrm>
            <a:off x="816187" y="3342122"/>
            <a:ext cx="1301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NexaVM</a:t>
            </a:r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or 3</a:t>
            </a:r>
            <a:r>
              <a:rPr lang="en-US" altLang="zh-CN" sz="10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rd</a:t>
            </a:r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Party Thin Client</a:t>
            </a:r>
            <a:endParaRPr lang="zh-CN" altLang="en-US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文本框 18">
            <a:extLst>
              <a:ext uri="{FF2B5EF4-FFF2-40B4-BE49-F238E27FC236}">
                <a16:creationId xmlns:a16="http://schemas.microsoft.com/office/drawing/2014/main" id="{5A294DAE-67EE-773D-EFEC-D646A29F21B6}"/>
              </a:ext>
            </a:extLst>
          </p:cNvPr>
          <p:cNvSpPr txBox="1"/>
          <p:nvPr/>
        </p:nvSpPr>
        <p:spPr>
          <a:xfrm>
            <a:off x="783577" y="5070367"/>
            <a:ext cx="1301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Reuse existing Desktop or Laptop</a:t>
            </a:r>
            <a:endParaRPr lang="zh-CN" alt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8" name="组合 22">
            <a:extLst>
              <a:ext uri="{FF2B5EF4-FFF2-40B4-BE49-F238E27FC236}">
                <a16:creationId xmlns:a16="http://schemas.microsoft.com/office/drawing/2014/main" id="{369F066E-5A96-F009-3CAE-3A1258E3B6B7}"/>
              </a:ext>
            </a:extLst>
          </p:cNvPr>
          <p:cNvGrpSpPr/>
          <p:nvPr/>
        </p:nvGrpSpPr>
        <p:grpSpPr>
          <a:xfrm>
            <a:off x="9285680" y="1717344"/>
            <a:ext cx="2104882" cy="4164669"/>
            <a:chOff x="8935630" y="1351122"/>
            <a:chExt cx="2104882" cy="4164669"/>
          </a:xfrm>
        </p:grpSpPr>
        <p:grpSp>
          <p:nvGrpSpPr>
            <p:cNvPr id="39" name="组合 23">
              <a:extLst>
                <a:ext uri="{FF2B5EF4-FFF2-40B4-BE49-F238E27FC236}">
                  <a16:creationId xmlns:a16="http://schemas.microsoft.com/office/drawing/2014/main" id="{38DAE6BB-863F-85D5-8F64-077E6BD5F12D}"/>
                </a:ext>
              </a:extLst>
            </p:cNvPr>
            <p:cNvGrpSpPr/>
            <p:nvPr/>
          </p:nvGrpSpPr>
          <p:grpSpPr>
            <a:xfrm>
              <a:off x="8935630" y="1351122"/>
              <a:ext cx="2104882" cy="1521001"/>
              <a:chOff x="1049520" y="1316301"/>
              <a:chExt cx="9896341" cy="1702113"/>
            </a:xfrm>
          </p:grpSpPr>
          <p:sp>
            <p:nvSpPr>
              <p:cNvPr id="50" name="任意形状 7">
                <a:extLst>
                  <a:ext uri="{FF2B5EF4-FFF2-40B4-BE49-F238E27FC236}">
                    <a16:creationId xmlns:a16="http://schemas.microsoft.com/office/drawing/2014/main" id="{F0E13E84-C4F8-B10D-E658-46E50CECD1ED}"/>
                  </a:ext>
                </a:extLst>
              </p:cNvPr>
              <p:cNvSpPr/>
              <p:nvPr/>
            </p:nvSpPr>
            <p:spPr>
              <a:xfrm>
                <a:off x="1049520" y="1316301"/>
                <a:ext cx="9887067" cy="405627"/>
              </a:xfrm>
              <a:custGeom>
                <a:avLst/>
                <a:gdLst>
                  <a:gd name="connsiteX0" fmla="*/ 0 w 1921371"/>
                  <a:gd name="connsiteY0" fmla="*/ 0 h 293725"/>
                  <a:gd name="connsiteX1" fmla="*/ 1921372 w 1921371"/>
                  <a:gd name="connsiteY1" fmla="*/ 0 h 293725"/>
                  <a:gd name="connsiteX2" fmla="*/ 1921372 w 1921371"/>
                  <a:gd name="connsiteY2" fmla="*/ 293726 h 293725"/>
                  <a:gd name="connsiteX3" fmla="*/ 0 w 1921371"/>
                  <a:gd name="connsiteY3" fmla="*/ 293726 h 293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371" h="293725">
                    <a:moveTo>
                      <a:pt x="0" y="0"/>
                    </a:moveTo>
                    <a:lnTo>
                      <a:pt x="1921372" y="0"/>
                    </a:lnTo>
                    <a:lnTo>
                      <a:pt x="1921372" y="293726"/>
                    </a:lnTo>
                    <a:lnTo>
                      <a:pt x="0" y="293726"/>
                    </a:lnTo>
                    <a:close/>
                  </a:path>
                </a:pathLst>
              </a:custGeom>
              <a:solidFill>
                <a:srgbClr val="92D050"/>
              </a:solidFill>
              <a:ln w="14215" cap="flat">
                <a:noFill/>
                <a:prstDash val="solid"/>
                <a:miter/>
              </a:ln>
            </p:spPr>
            <p:txBody>
              <a:bodyPr rtlCol="0" anchor="t"/>
              <a:lstStyle/>
              <a:p>
                <a:pPr algn="ctr"/>
                <a:r>
                  <a:rPr lang="en-US" altLang="zh-CN" sz="1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Identity Management </a:t>
                </a:r>
                <a:endParaRPr lang="zh-CN" alt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任意形状 8">
                <a:extLst>
                  <a:ext uri="{FF2B5EF4-FFF2-40B4-BE49-F238E27FC236}">
                    <a16:creationId xmlns:a16="http://schemas.microsoft.com/office/drawing/2014/main" id="{196D0ECB-C77A-AF2B-13BA-B130AFFEB54A}"/>
                  </a:ext>
                </a:extLst>
              </p:cNvPr>
              <p:cNvSpPr/>
              <p:nvPr/>
            </p:nvSpPr>
            <p:spPr>
              <a:xfrm>
                <a:off x="1049520" y="1711560"/>
                <a:ext cx="9887067" cy="246759"/>
              </a:xfrm>
              <a:custGeom>
                <a:avLst/>
                <a:gdLst>
                  <a:gd name="connsiteX0" fmla="*/ 1716329 w 1921371"/>
                  <a:gd name="connsiteY0" fmla="*/ 376958 h 376957"/>
                  <a:gd name="connsiteX1" fmla="*/ 205043 w 1921371"/>
                  <a:gd name="connsiteY1" fmla="*/ 376958 h 376957"/>
                  <a:gd name="connsiteX2" fmla="*/ 0 w 1921371"/>
                  <a:gd name="connsiteY2" fmla="*/ 0 h 376957"/>
                  <a:gd name="connsiteX3" fmla="*/ 1921372 w 1921371"/>
                  <a:gd name="connsiteY3" fmla="*/ 0 h 37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371" h="376957">
                    <a:moveTo>
                      <a:pt x="1716329" y="376958"/>
                    </a:moveTo>
                    <a:lnTo>
                      <a:pt x="205043" y="376958"/>
                    </a:lnTo>
                    <a:lnTo>
                      <a:pt x="0" y="0"/>
                    </a:lnTo>
                    <a:lnTo>
                      <a:pt x="19213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92D14F">
                      <a:alpha val="0"/>
                    </a:srgbClr>
                  </a:gs>
                  <a:gs pos="100000">
                    <a:srgbClr val="92D14F">
                      <a:alpha val="40000"/>
                    </a:srgbClr>
                  </a:gs>
                </a:gsLst>
                <a:lin ang="5400000" scaled="1"/>
              </a:gradFill>
              <a:ln w="14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2" name="任意形状 82">
                <a:extLst>
                  <a:ext uri="{FF2B5EF4-FFF2-40B4-BE49-F238E27FC236}">
                    <a16:creationId xmlns:a16="http://schemas.microsoft.com/office/drawing/2014/main" id="{57447851-3B8D-2835-4A99-30C901D9CC25}"/>
                  </a:ext>
                </a:extLst>
              </p:cNvPr>
              <p:cNvSpPr/>
              <p:nvPr/>
            </p:nvSpPr>
            <p:spPr>
              <a:xfrm>
                <a:off x="1058798" y="1958322"/>
                <a:ext cx="9887063" cy="1060092"/>
              </a:xfrm>
              <a:custGeom>
                <a:avLst/>
                <a:gdLst>
                  <a:gd name="connsiteX0" fmla="*/ 0 w 1511285"/>
                  <a:gd name="connsiteY0" fmla="*/ 0 h 1884930"/>
                  <a:gd name="connsiteX1" fmla="*/ 1511286 w 1511285"/>
                  <a:gd name="connsiteY1" fmla="*/ 0 h 1884930"/>
                  <a:gd name="connsiteX2" fmla="*/ 1511286 w 1511285"/>
                  <a:gd name="connsiteY2" fmla="*/ 1884930 h 1884930"/>
                  <a:gd name="connsiteX3" fmla="*/ 0 w 1511285"/>
                  <a:gd name="connsiteY3" fmla="*/ 1884930 h 1884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1285" h="1884930">
                    <a:moveTo>
                      <a:pt x="0" y="0"/>
                    </a:moveTo>
                    <a:lnTo>
                      <a:pt x="1511286" y="0"/>
                    </a:lnTo>
                    <a:lnTo>
                      <a:pt x="1511286" y="1884930"/>
                    </a:lnTo>
                    <a:lnTo>
                      <a:pt x="0" y="1884930"/>
                    </a:lnTo>
                    <a:close/>
                  </a:path>
                </a:pathLst>
              </a:custGeom>
              <a:solidFill>
                <a:srgbClr val="007DDC">
                  <a:alpha val="14902"/>
                </a:srgbClr>
              </a:solidFill>
              <a:ln w="9525" cap="flat">
                <a:solidFill>
                  <a:srgbClr val="92D05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 sz="1600"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0" name="图片 24">
              <a:extLst>
                <a:ext uri="{FF2B5EF4-FFF2-40B4-BE49-F238E27FC236}">
                  <a16:creationId xmlns:a16="http://schemas.microsoft.com/office/drawing/2014/main" id="{7F5CF387-C6ED-7197-DF35-273E5E037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680" y="2012770"/>
              <a:ext cx="709523" cy="709523"/>
            </a:xfrm>
            <a:prstGeom prst="rect">
              <a:avLst/>
            </a:prstGeom>
          </p:spPr>
        </p:pic>
        <p:sp>
          <p:nvSpPr>
            <p:cNvPr id="41" name="文本框 25">
              <a:extLst>
                <a:ext uri="{FF2B5EF4-FFF2-40B4-BE49-F238E27FC236}">
                  <a16:creationId xmlns:a16="http://schemas.microsoft.com/office/drawing/2014/main" id="{99D5FCE2-D79D-2FF7-5450-931D60C438CC}"/>
                </a:ext>
              </a:extLst>
            </p:cNvPr>
            <p:cNvSpPr txBox="1"/>
            <p:nvPr/>
          </p:nvSpPr>
          <p:spPr>
            <a:xfrm>
              <a:off x="9727681" y="2257903"/>
              <a:ext cx="127932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Local/AD/LDAP</a:t>
              </a:r>
            </a:p>
          </p:txBody>
        </p:sp>
        <p:grpSp>
          <p:nvGrpSpPr>
            <p:cNvPr id="42" name="组合 26">
              <a:extLst>
                <a:ext uri="{FF2B5EF4-FFF2-40B4-BE49-F238E27FC236}">
                  <a16:creationId xmlns:a16="http://schemas.microsoft.com/office/drawing/2014/main" id="{2D56A59E-0621-145D-D4C4-98D582E50146}"/>
                </a:ext>
              </a:extLst>
            </p:cNvPr>
            <p:cNvGrpSpPr/>
            <p:nvPr/>
          </p:nvGrpSpPr>
          <p:grpSpPr>
            <a:xfrm>
              <a:off x="8935630" y="3231472"/>
              <a:ext cx="2104882" cy="2284319"/>
              <a:chOff x="1049520" y="1316301"/>
              <a:chExt cx="9896341" cy="2556321"/>
            </a:xfrm>
          </p:grpSpPr>
          <p:sp>
            <p:nvSpPr>
              <p:cNvPr id="47" name="任意形状 7">
                <a:extLst>
                  <a:ext uri="{FF2B5EF4-FFF2-40B4-BE49-F238E27FC236}">
                    <a16:creationId xmlns:a16="http://schemas.microsoft.com/office/drawing/2014/main" id="{21D0BF9F-A262-30A8-6332-09F1B91138F7}"/>
                  </a:ext>
                </a:extLst>
              </p:cNvPr>
              <p:cNvSpPr/>
              <p:nvPr/>
            </p:nvSpPr>
            <p:spPr>
              <a:xfrm>
                <a:off x="1049520" y="1316301"/>
                <a:ext cx="9887067" cy="405627"/>
              </a:xfrm>
              <a:custGeom>
                <a:avLst/>
                <a:gdLst>
                  <a:gd name="connsiteX0" fmla="*/ 0 w 1921371"/>
                  <a:gd name="connsiteY0" fmla="*/ 0 h 293725"/>
                  <a:gd name="connsiteX1" fmla="*/ 1921372 w 1921371"/>
                  <a:gd name="connsiteY1" fmla="*/ 0 h 293725"/>
                  <a:gd name="connsiteX2" fmla="*/ 1921372 w 1921371"/>
                  <a:gd name="connsiteY2" fmla="*/ 293726 h 293725"/>
                  <a:gd name="connsiteX3" fmla="*/ 0 w 1921371"/>
                  <a:gd name="connsiteY3" fmla="*/ 293726 h 293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371" h="293725">
                    <a:moveTo>
                      <a:pt x="0" y="0"/>
                    </a:moveTo>
                    <a:lnTo>
                      <a:pt x="1921372" y="0"/>
                    </a:lnTo>
                    <a:lnTo>
                      <a:pt x="1921372" y="293726"/>
                    </a:lnTo>
                    <a:lnTo>
                      <a:pt x="0" y="293726"/>
                    </a:lnTo>
                    <a:close/>
                  </a:path>
                </a:pathLst>
              </a:custGeom>
              <a:solidFill>
                <a:srgbClr val="92D050"/>
              </a:solidFill>
              <a:ln w="14215" cap="flat">
                <a:noFill/>
                <a:prstDash val="solid"/>
                <a:miter/>
              </a:ln>
            </p:spPr>
            <p:txBody>
              <a:bodyPr rtlCol="0" anchor="t"/>
              <a:lstStyle/>
              <a:p>
                <a:pPr algn="ctr"/>
                <a:r>
                  <a:rPr lang="en-US" altLang="zh-CN" sz="1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Business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Applications</a:t>
                </a:r>
                <a:endParaRPr lang="zh-CN" alt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8" name="任意形状 8">
                <a:extLst>
                  <a:ext uri="{FF2B5EF4-FFF2-40B4-BE49-F238E27FC236}">
                    <a16:creationId xmlns:a16="http://schemas.microsoft.com/office/drawing/2014/main" id="{5883B017-3271-A3E1-2170-2ECEFA2126D9}"/>
                  </a:ext>
                </a:extLst>
              </p:cNvPr>
              <p:cNvSpPr/>
              <p:nvPr/>
            </p:nvSpPr>
            <p:spPr>
              <a:xfrm>
                <a:off x="1049520" y="1711560"/>
                <a:ext cx="9887067" cy="246759"/>
              </a:xfrm>
              <a:custGeom>
                <a:avLst/>
                <a:gdLst>
                  <a:gd name="connsiteX0" fmla="*/ 1716329 w 1921371"/>
                  <a:gd name="connsiteY0" fmla="*/ 376958 h 376957"/>
                  <a:gd name="connsiteX1" fmla="*/ 205043 w 1921371"/>
                  <a:gd name="connsiteY1" fmla="*/ 376958 h 376957"/>
                  <a:gd name="connsiteX2" fmla="*/ 0 w 1921371"/>
                  <a:gd name="connsiteY2" fmla="*/ 0 h 376957"/>
                  <a:gd name="connsiteX3" fmla="*/ 1921372 w 1921371"/>
                  <a:gd name="connsiteY3" fmla="*/ 0 h 37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371" h="376957">
                    <a:moveTo>
                      <a:pt x="1716329" y="376958"/>
                    </a:moveTo>
                    <a:lnTo>
                      <a:pt x="205043" y="376958"/>
                    </a:lnTo>
                    <a:lnTo>
                      <a:pt x="0" y="0"/>
                    </a:lnTo>
                    <a:lnTo>
                      <a:pt x="19213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92D14F">
                      <a:alpha val="0"/>
                    </a:srgbClr>
                  </a:gs>
                  <a:gs pos="100000">
                    <a:srgbClr val="92D14F">
                      <a:alpha val="40000"/>
                    </a:srgbClr>
                  </a:gs>
                </a:gsLst>
                <a:lin ang="5400000" scaled="1"/>
              </a:gradFill>
              <a:ln w="14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 sz="16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9" name="任意形状 82">
                <a:extLst>
                  <a:ext uri="{FF2B5EF4-FFF2-40B4-BE49-F238E27FC236}">
                    <a16:creationId xmlns:a16="http://schemas.microsoft.com/office/drawing/2014/main" id="{539D5E06-708C-14E8-66D8-ECAFAC56DD20}"/>
                  </a:ext>
                </a:extLst>
              </p:cNvPr>
              <p:cNvSpPr/>
              <p:nvPr/>
            </p:nvSpPr>
            <p:spPr>
              <a:xfrm>
                <a:off x="1058798" y="1958323"/>
                <a:ext cx="9887063" cy="1914299"/>
              </a:xfrm>
              <a:custGeom>
                <a:avLst/>
                <a:gdLst>
                  <a:gd name="connsiteX0" fmla="*/ 0 w 1511285"/>
                  <a:gd name="connsiteY0" fmla="*/ 0 h 1884930"/>
                  <a:gd name="connsiteX1" fmla="*/ 1511286 w 1511285"/>
                  <a:gd name="connsiteY1" fmla="*/ 0 h 1884930"/>
                  <a:gd name="connsiteX2" fmla="*/ 1511286 w 1511285"/>
                  <a:gd name="connsiteY2" fmla="*/ 1884930 h 1884930"/>
                  <a:gd name="connsiteX3" fmla="*/ 0 w 1511285"/>
                  <a:gd name="connsiteY3" fmla="*/ 1884930 h 1884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1285" h="1884930">
                    <a:moveTo>
                      <a:pt x="0" y="0"/>
                    </a:moveTo>
                    <a:lnTo>
                      <a:pt x="1511286" y="0"/>
                    </a:lnTo>
                    <a:lnTo>
                      <a:pt x="1511286" y="1884930"/>
                    </a:lnTo>
                    <a:lnTo>
                      <a:pt x="0" y="1884930"/>
                    </a:lnTo>
                    <a:close/>
                  </a:path>
                </a:pathLst>
              </a:custGeom>
              <a:solidFill>
                <a:srgbClr val="007DDC">
                  <a:alpha val="14902"/>
                </a:srgbClr>
              </a:solidFill>
              <a:ln w="9525" cap="flat">
                <a:solidFill>
                  <a:srgbClr val="92D05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 sz="1600"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3" name="图片 33">
              <a:extLst>
                <a:ext uri="{FF2B5EF4-FFF2-40B4-BE49-F238E27FC236}">
                  <a16:creationId xmlns:a16="http://schemas.microsoft.com/office/drawing/2014/main" id="{FF76CC5E-58B7-82F8-0FE7-12AEB819B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136" y="3973138"/>
              <a:ext cx="674676" cy="674676"/>
            </a:xfrm>
            <a:prstGeom prst="rect">
              <a:avLst/>
            </a:prstGeom>
          </p:spPr>
        </p:pic>
        <p:pic>
          <p:nvPicPr>
            <p:cNvPr id="44" name="图片 34">
              <a:extLst>
                <a:ext uri="{FF2B5EF4-FFF2-40B4-BE49-F238E27FC236}">
                  <a16:creationId xmlns:a16="http://schemas.microsoft.com/office/drawing/2014/main" id="{E42B2C6A-1057-7418-F6D3-B1914DB69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9298" y="3993165"/>
              <a:ext cx="634622" cy="634622"/>
            </a:xfrm>
            <a:prstGeom prst="rect">
              <a:avLst/>
            </a:prstGeom>
          </p:spPr>
        </p:pic>
        <p:pic>
          <p:nvPicPr>
            <p:cNvPr id="45" name="图片 35">
              <a:extLst>
                <a:ext uri="{FF2B5EF4-FFF2-40B4-BE49-F238E27FC236}">
                  <a16:creationId xmlns:a16="http://schemas.microsoft.com/office/drawing/2014/main" id="{C6E6A377-642B-C783-CC47-FFB65B602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9163" y="4683012"/>
              <a:ext cx="634622" cy="634622"/>
            </a:xfrm>
            <a:prstGeom prst="rect">
              <a:avLst/>
            </a:prstGeom>
          </p:spPr>
        </p:pic>
        <p:pic>
          <p:nvPicPr>
            <p:cNvPr id="46" name="图片 36">
              <a:extLst>
                <a:ext uri="{FF2B5EF4-FFF2-40B4-BE49-F238E27FC236}">
                  <a16:creationId xmlns:a16="http://schemas.microsoft.com/office/drawing/2014/main" id="{64C64464-F0F4-48AD-230E-E9CD5D471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9298" y="4683012"/>
              <a:ext cx="634622" cy="634622"/>
            </a:xfrm>
            <a:prstGeom prst="rect">
              <a:avLst/>
            </a:prstGeom>
          </p:spPr>
        </p:pic>
      </p:grpSp>
      <p:grpSp>
        <p:nvGrpSpPr>
          <p:cNvPr id="53" name="组合 53">
            <a:extLst>
              <a:ext uri="{FF2B5EF4-FFF2-40B4-BE49-F238E27FC236}">
                <a16:creationId xmlns:a16="http://schemas.microsoft.com/office/drawing/2014/main" id="{01168D6A-73D7-C0CA-A823-6071A8F6EF07}"/>
              </a:ext>
            </a:extLst>
          </p:cNvPr>
          <p:cNvGrpSpPr/>
          <p:nvPr/>
        </p:nvGrpSpPr>
        <p:grpSpPr>
          <a:xfrm>
            <a:off x="3031690" y="1717344"/>
            <a:ext cx="1327144" cy="4222617"/>
            <a:chOff x="1049520" y="1316301"/>
            <a:chExt cx="9896341" cy="4725423"/>
          </a:xfrm>
        </p:grpSpPr>
        <p:sp>
          <p:nvSpPr>
            <p:cNvPr id="54" name="任意形状 7">
              <a:extLst>
                <a:ext uri="{FF2B5EF4-FFF2-40B4-BE49-F238E27FC236}">
                  <a16:creationId xmlns:a16="http://schemas.microsoft.com/office/drawing/2014/main" id="{CC097584-0073-5111-0B0F-0202620C6B2D}"/>
                </a:ext>
              </a:extLst>
            </p:cNvPr>
            <p:cNvSpPr/>
            <p:nvPr/>
          </p:nvSpPr>
          <p:spPr>
            <a:xfrm>
              <a:off x="1049520" y="1316301"/>
              <a:ext cx="9887067" cy="405627"/>
            </a:xfrm>
            <a:custGeom>
              <a:avLst/>
              <a:gdLst>
                <a:gd name="connsiteX0" fmla="*/ 0 w 1921371"/>
                <a:gd name="connsiteY0" fmla="*/ 0 h 293725"/>
                <a:gd name="connsiteX1" fmla="*/ 1921372 w 1921371"/>
                <a:gd name="connsiteY1" fmla="*/ 0 h 293725"/>
                <a:gd name="connsiteX2" fmla="*/ 1921372 w 1921371"/>
                <a:gd name="connsiteY2" fmla="*/ 293726 h 293725"/>
                <a:gd name="connsiteX3" fmla="*/ 0 w 1921371"/>
                <a:gd name="connsiteY3" fmla="*/ 293726 h 29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1371" h="293725">
                  <a:moveTo>
                    <a:pt x="0" y="0"/>
                  </a:moveTo>
                  <a:lnTo>
                    <a:pt x="1921372" y="0"/>
                  </a:lnTo>
                  <a:lnTo>
                    <a:pt x="1921372" y="293726"/>
                  </a:lnTo>
                  <a:lnTo>
                    <a:pt x="0" y="293726"/>
                  </a:lnTo>
                  <a:close/>
                </a:path>
              </a:pathLst>
            </a:custGeom>
            <a:solidFill>
              <a:srgbClr val="0D70FF"/>
            </a:solidFill>
            <a:ln w="1421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Access </a:t>
              </a:r>
              <a:endParaRPr lang="zh-CN" altLang="en-US" sz="14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5" name="任意形状 8">
              <a:extLst>
                <a:ext uri="{FF2B5EF4-FFF2-40B4-BE49-F238E27FC236}">
                  <a16:creationId xmlns:a16="http://schemas.microsoft.com/office/drawing/2014/main" id="{8864574C-05F4-06BE-1E03-49425C24E7CB}"/>
                </a:ext>
              </a:extLst>
            </p:cNvPr>
            <p:cNvSpPr/>
            <p:nvPr/>
          </p:nvSpPr>
          <p:spPr>
            <a:xfrm>
              <a:off x="1049520" y="1711560"/>
              <a:ext cx="9887067" cy="246759"/>
            </a:xfrm>
            <a:custGeom>
              <a:avLst/>
              <a:gdLst>
                <a:gd name="connsiteX0" fmla="*/ 1716329 w 1921371"/>
                <a:gd name="connsiteY0" fmla="*/ 376958 h 376957"/>
                <a:gd name="connsiteX1" fmla="*/ 205043 w 1921371"/>
                <a:gd name="connsiteY1" fmla="*/ 376958 h 376957"/>
                <a:gd name="connsiteX2" fmla="*/ 0 w 1921371"/>
                <a:gd name="connsiteY2" fmla="*/ 0 h 376957"/>
                <a:gd name="connsiteX3" fmla="*/ 1921372 w 1921371"/>
                <a:gd name="connsiteY3" fmla="*/ 0 h 37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1371" h="376957">
                  <a:moveTo>
                    <a:pt x="1716329" y="376958"/>
                  </a:moveTo>
                  <a:lnTo>
                    <a:pt x="205043" y="376958"/>
                  </a:lnTo>
                  <a:lnTo>
                    <a:pt x="0" y="0"/>
                  </a:lnTo>
                  <a:lnTo>
                    <a:pt x="1921372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rgbClr val="0D70FF">
                    <a:alpha val="0"/>
                  </a:srgbClr>
                </a:gs>
                <a:gs pos="100000">
                  <a:srgbClr val="0D70FF">
                    <a:alpha val="40000"/>
                  </a:srgbClr>
                </a:gs>
              </a:gsLst>
              <a:lin ang="5400000" scaled="1"/>
            </a:gradFill>
            <a:ln w="142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56" name="任意形状 82">
              <a:extLst>
                <a:ext uri="{FF2B5EF4-FFF2-40B4-BE49-F238E27FC236}">
                  <a16:creationId xmlns:a16="http://schemas.microsoft.com/office/drawing/2014/main" id="{321CFA5A-47D8-F698-AB79-BD3EE6D4B9BE}"/>
                </a:ext>
              </a:extLst>
            </p:cNvPr>
            <p:cNvSpPr/>
            <p:nvPr/>
          </p:nvSpPr>
          <p:spPr>
            <a:xfrm>
              <a:off x="1058793" y="1958321"/>
              <a:ext cx="9887068" cy="4083403"/>
            </a:xfrm>
            <a:custGeom>
              <a:avLst/>
              <a:gdLst>
                <a:gd name="connsiteX0" fmla="*/ 0 w 1511285"/>
                <a:gd name="connsiteY0" fmla="*/ 0 h 1884930"/>
                <a:gd name="connsiteX1" fmla="*/ 1511286 w 1511285"/>
                <a:gd name="connsiteY1" fmla="*/ 0 h 1884930"/>
                <a:gd name="connsiteX2" fmla="*/ 1511286 w 1511285"/>
                <a:gd name="connsiteY2" fmla="*/ 1884930 h 1884930"/>
                <a:gd name="connsiteX3" fmla="*/ 0 w 1511285"/>
                <a:gd name="connsiteY3" fmla="*/ 1884930 h 188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285" h="1884930">
                  <a:moveTo>
                    <a:pt x="0" y="0"/>
                  </a:moveTo>
                  <a:lnTo>
                    <a:pt x="1511286" y="0"/>
                  </a:lnTo>
                  <a:lnTo>
                    <a:pt x="1511286" y="1884930"/>
                  </a:lnTo>
                  <a:lnTo>
                    <a:pt x="0" y="1884930"/>
                  </a:lnTo>
                  <a:close/>
                </a:path>
              </a:pathLst>
            </a:custGeom>
            <a:solidFill>
              <a:srgbClr val="0D70FF">
                <a:alpha val="14902"/>
              </a:srgbClr>
            </a:solidFill>
            <a:ln w="9525" cap="flat">
              <a:solidFill>
                <a:srgbClr val="0D70FF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 sz="16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57" name="图片 58">
            <a:extLst>
              <a:ext uri="{FF2B5EF4-FFF2-40B4-BE49-F238E27FC236}">
                <a16:creationId xmlns:a16="http://schemas.microsoft.com/office/drawing/2014/main" id="{8E47ED72-3BE9-E18A-91E4-E243162B34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34" y="2412557"/>
            <a:ext cx="1284858" cy="1284858"/>
          </a:xfrm>
          <a:prstGeom prst="rect">
            <a:avLst/>
          </a:prstGeom>
        </p:spPr>
      </p:pic>
      <p:sp>
        <p:nvSpPr>
          <p:cNvPr id="58" name="文本框 59">
            <a:extLst>
              <a:ext uri="{FF2B5EF4-FFF2-40B4-BE49-F238E27FC236}">
                <a16:creationId xmlns:a16="http://schemas.microsoft.com/office/drawing/2014/main" id="{A15CD822-55AD-9001-DE8A-665F394374C7}"/>
              </a:ext>
            </a:extLst>
          </p:cNvPr>
          <p:cNvSpPr txBox="1"/>
          <p:nvPr/>
        </p:nvSpPr>
        <p:spPr>
          <a:xfrm>
            <a:off x="3045840" y="3509839"/>
            <a:ext cx="1328121" cy="29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Desktop Controller</a:t>
            </a:r>
            <a:endParaRPr lang="zh-CN" altLang="en-US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9" name="组合 60">
            <a:extLst>
              <a:ext uri="{FF2B5EF4-FFF2-40B4-BE49-F238E27FC236}">
                <a16:creationId xmlns:a16="http://schemas.microsoft.com/office/drawing/2014/main" id="{1591E6DB-20A1-C4D5-94E8-F71BD0A28D8F}"/>
              </a:ext>
            </a:extLst>
          </p:cNvPr>
          <p:cNvGrpSpPr/>
          <p:nvPr/>
        </p:nvGrpSpPr>
        <p:grpSpPr>
          <a:xfrm>
            <a:off x="2089229" y="3208720"/>
            <a:ext cx="971740" cy="1377673"/>
            <a:chOff x="2499410" y="2664270"/>
            <a:chExt cx="971740" cy="1377673"/>
          </a:xfrm>
        </p:grpSpPr>
        <p:sp>
          <p:nvSpPr>
            <p:cNvPr id="60" name="右箭头 359">
              <a:extLst>
                <a:ext uri="{FF2B5EF4-FFF2-40B4-BE49-F238E27FC236}">
                  <a16:creationId xmlns:a16="http://schemas.microsoft.com/office/drawing/2014/main" id="{153621FE-39C3-486D-B7DE-34A5EEAC59B0}"/>
                </a:ext>
              </a:extLst>
            </p:cNvPr>
            <p:cNvSpPr/>
            <p:nvPr/>
          </p:nvSpPr>
          <p:spPr>
            <a:xfrm>
              <a:off x="2618483" y="3101637"/>
              <a:ext cx="733594" cy="240886"/>
            </a:xfrm>
            <a:prstGeom prst="rightArrow">
              <a:avLst/>
            </a:prstGeom>
            <a:solidFill>
              <a:srgbClr val="10B8B3"/>
            </a:solidFill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61" name="文本框 62">
              <a:extLst>
                <a:ext uri="{FF2B5EF4-FFF2-40B4-BE49-F238E27FC236}">
                  <a16:creationId xmlns:a16="http://schemas.microsoft.com/office/drawing/2014/main" id="{AA534D15-7D77-47D2-46FA-37E2F3D17CE4}"/>
                </a:ext>
              </a:extLst>
            </p:cNvPr>
            <p:cNvSpPr txBox="1"/>
            <p:nvPr/>
          </p:nvSpPr>
          <p:spPr>
            <a:xfrm>
              <a:off x="2567538" y="2664270"/>
              <a:ext cx="8354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Century Gothic" panose="020B0502020202020204" pitchFamily="34" charset="0"/>
                </a:rPr>
                <a:t>Desktop </a:t>
              </a:r>
            </a:p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Century Gothic" panose="020B0502020202020204" pitchFamily="34" charset="0"/>
                </a:rPr>
                <a:t>Image</a:t>
              </a:r>
              <a:endParaRPr lang="zh-CN" altLang="en-US" sz="12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2" name="文本框 64">
              <a:extLst>
                <a:ext uri="{FF2B5EF4-FFF2-40B4-BE49-F238E27FC236}">
                  <a16:creationId xmlns:a16="http://schemas.microsoft.com/office/drawing/2014/main" id="{89687A74-04B8-68CC-5B52-241DA93C4019}"/>
                </a:ext>
              </a:extLst>
            </p:cNvPr>
            <p:cNvSpPr txBox="1"/>
            <p:nvPr/>
          </p:nvSpPr>
          <p:spPr>
            <a:xfrm>
              <a:off x="2499410" y="3764944"/>
              <a:ext cx="9717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Century Gothic" panose="020B0502020202020204" pitchFamily="34" charset="0"/>
                </a:rPr>
                <a:t>Encryption</a:t>
              </a:r>
              <a:endParaRPr lang="zh-CN" altLang="en-US" sz="12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3" name="右箭头 359">
              <a:extLst>
                <a:ext uri="{FF2B5EF4-FFF2-40B4-BE49-F238E27FC236}">
                  <a16:creationId xmlns:a16="http://schemas.microsoft.com/office/drawing/2014/main" id="{B6FD2C66-ED95-E940-CC36-50E5E5004E0A}"/>
                </a:ext>
              </a:extLst>
            </p:cNvPr>
            <p:cNvSpPr/>
            <p:nvPr/>
          </p:nvSpPr>
          <p:spPr>
            <a:xfrm flipH="1">
              <a:off x="2618483" y="3525863"/>
              <a:ext cx="733594" cy="240886"/>
            </a:xfrm>
            <a:prstGeom prst="rightArrow">
              <a:avLst/>
            </a:prstGeom>
            <a:solidFill>
              <a:srgbClr val="10B8B3"/>
            </a:solidFill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4" name="组合 67">
            <a:extLst>
              <a:ext uri="{FF2B5EF4-FFF2-40B4-BE49-F238E27FC236}">
                <a16:creationId xmlns:a16="http://schemas.microsoft.com/office/drawing/2014/main" id="{B3E6AE29-370A-BA6C-8C44-A533645345B2}"/>
              </a:ext>
            </a:extLst>
          </p:cNvPr>
          <p:cNvGrpSpPr/>
          <p:nvPr/>
        </p:nvGrpSpPr>
        <p:grpSpPr>
          <a:xfrm>
            <a:off x="8451462" y="2161026"/>
            <a:ext cx="733594" cy="1215500"/>
            <a:chOff x="2618483" y="2826443"/>
            <a:chExt cx="733594" cy="1215500"/>
          </a:xfrm>
        </p:grpSpPr>
        <p:sp>
          <p:nvSpPr>
            <p:cNvPr id="65" name="右箭头 359">
              <a:extLst>
                <a:ext uri="{FF2B5EF4-FFF2-40B4-BE49-F238E27FC236}">
                  <a16:creationId xmlns:a16="http://schemas.microsoft.com/office/drawing/2014/main" id="{14711EE6-7DC4-72FA-E398-5E021D98037F}"/>
                </a:ext>
              </a:extLst>
            </p:cNvPr>
            <p:cNvSpPr/>
            <p:nvPr/>
          </p:nvSpPr>
          <p:spPr>
            <a:xfrm>
              <a:off x="2618483" y="3101637"/>
              <a:ext cx="733594" cy="240886"/>
            </a:xfrm>
            <a:prstGeom prst="rightArrow">
              <a:avLst/>
            </a:prstGeom>
            <a:solidFill>
              <a:srgbClr val="E85037"/>
            </a:solidFill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66" name="文本框 83">
              <a:extLst>
                <a:ext uri="{FF2B5EF4-FFF2-40B4-BE49-F238E27FC236}">
                  <a16:creationId xmlns:a16="http://schemas.microsoft.com/office/drawing/2014/main" id="{D5B61C56-2BF8-B54E-D04B-BAACDAB13997}"/>
                </a:ext>
              </a:extLst>
            </p:cNvPr>
            <p:cNvSpPr txBox="1"/>
            <p:nvPr/>
          </p:nvSpPr>
          <p:spPr>
            <a:xfrm>
              <a:off x="2715815" y="2826443"/>
              <a:ext cx="5389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Century Gothic" panose="020B0502020202020204" pitchFamily="34" charset="0"/>
                </a:rPr>
                <a:t>Auth</a:t>
              </a:r>
              <a:endParaRPr lang="zh-CN" altLang="en-US" sz="12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7" name="文本框 86">
              <a:extLst>
                <a:ext uri="{FF2B5EF4-FFF2-40B4-BE49-F238E27FC236}">
                  <a16:creationId xmlns:a16="http://schemas.microsoft.com/office/drawing/2014/main" id="{34028344-A83A-8B07-495A-C8C69DDB14BB}"/>
                </a:ext>
              </a:extLst>
            </p:cNvPr>
            <p:cNvSpPr txBox="1"/>
            <p:nvPr/>
          </p:nvSpPr>
          <p:spPr>
            <a:xfrm>
              <a:off x="2716617" y="3764944"/>
              <a:ext cx="5373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Century Gothic" panose="020B0502020202020204" pitchFamily="34" charset="0"/>
                </a:rPr>
                <a:t>Sync</a:t>
              </a:r>
              <a:endParaRPr lang="zh-CN" altLang="en-US" sz="12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8" name="右箭头 359">
              <a:extLst>
                <a:ext uri="{FF2B5EF4-FFF2-40B4-BE49-F238E27FC236}">
                  <a16:creationId xmlns:a16="http://schemas.microsoft.com/office/drawing/2014/main" id="{5FEB5972-B4BA-E983-EAE9-716EABDB133E}"/>
                </a:ext>
              </a:extLst>
            </p:cNvPr>
            <p:cNvSpPr/>
            <p:nvPr/>
          </p:nvSpPr>
          <p:spPr>
            <a:xfrm flipH="1">
              <a:off x="2618483" y="3525863"/>
              <a:ext cx="733594" cy="240886"/>
            </a:xfrm>
            <a:prstGeom prst="rightArrow">
              <a:avLst/>
            </a:prstGeom>
            <a:solidFill>
              <a:srgbClr val="E85037"/>
            </a:solidFill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9" name="组合 109">
            <a:extLst>
              <a:ext uri="{FF2B5EF4-FFF2-40B4-BE49-F238E27FC236}">
                <a16:creationId xmlns:a16="http://schemas.microsoft.com/office/drawing/2014/main" id="{7C63230F-8519-EA98-5D6E-417227EA742E}"/>
              </a:ext>
            </a:extLst>
          </p:cNvPr>
          <p:cNvGrpSpPr/>
          <p:nvPr/>
        </p:nvGrpSpPr>
        <p:grpSpPr>
          <a:xfrm>
            <a:off x="8416548" y="4393979"/>
            <a:ext cx="803425" cy="1215500"/>
            <a:chOff x="2583569" y="2826443"/>
            <a:chExt cx="803425" cy="1215500"/>
          </a:xfrm>
        </p:grpSpPr>
        <p:sp>
          <p:nvSpPr>
            <p:cNvPr id="70" name="右箭头 359">
              <a:extLst>
                <a:ext uri="{FF2B5EF4-FFF2-40B4-BE49-F238E27FC236}">
                  <a16:creationId xmlns:a16="http://schemas.microsoft.com/office/drawing/2014/main" id="{45BF66C7-ECB4-791C-0F75-753B06305C2C}"/>
                </a:ext>
              </a:extLst>
            </p:cNvPr>
            <p:cNvSpPr/>
            <p:nvPr/>
          </p:nvSpPr>
          <p:spPr>
            <a:xfrm>
              <a:off x="2618483" y="3101637"/>
              <a:ext cx="733594" cy="240886"/>
            </a:xfrm>
            <a:prstGeom prst="rightArrow">
              <a:avLst/>
            </a:prstGeom>
            <a:solidFill>
              <a:srgbClr val="E85037"/>
            </a:solidFill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71" name="文本框 134">
              <a:extLst>
                <a:ext uri="{FF2B5EF4-FFF2-40B4-BE49-F238E27FC236}">
                  <a16:creationId xmlns:a16="http://schemas.microsoft.com/office/drawing/2014/main" id="{11A85EF1-A38A-68BE-5EE8-7F98A962CCC2}"/>
                </a:ext>
              </a:extLst>
            </p:cNvPr>
            <p:cNvSpPr txBox="1"/>
            <p:nvPr/>
          </p:nvSpPr>
          <p:spPr>
            <a:xfrm>
              <a:off x="2772722" y="2826443"/>
              <a:ext cx="4251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Century Gothic" panose="020B0502020202020204" pitchFamily="34" charset="0"/>
                </a:rPr>
                <a:t>API</a:t>
              </a:r>
              <a:endParaRPr lang="zh-CN" altLang="en-US" sz="12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2" name="文本框 135">
              <a:extLst>
                <a:ext uri="{FF2B5EF4-FFF2-40B4-BE49-F238E27FC236}">
                  <a16:creationId xmlns:a16="http://schemas.microsoft.com/office/drawing/2014/main" id="{6010DE35-68B4-8418-E298-8B25B100AED1}"/>
                </a:ext>
              </a:extLst>
            </p:cNvPr>
            <p:cNvSpPr txBox="1"/>
            <p:nvPr/>
          </p:nvSpPr>
          <p:spPr>
            <a:xfrm>
              <a:off x="2583569" y="3764944"/>
              <a:ext cx="8034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Century Gothic" panose="020B0502020202020204" pitchFamily="34" charset="0"/>
                </a:rPr>
                <a:t>Network</a:t>
              </a:r>
              <a:endParaRPr lang="zh-CN" altLang="en-US" sz="12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3" name="右箭头 359">
              <a:extLst>
                <a:ext uri="{FF2B5EF4-FFF2-40B4-BE49-F238E27FC236}">
                  <a16:creationId xmlns:a16="http://schemas.microsoft.com/office/drawing/2014/main" id="{26186AFD-73D0-01C0-6867-52B51C52AB5A}"/>
                </a:ext>
              </a:extLst>
            </p:cNvPr>
            <p:cNvSpPr/>
            <p:nvPr/>
          </p:nvSpPr>
          <p:spPr>
            <a:xfrm flipH="1">
              <a:off x="2618483" y="3525863"/>
              <a:ext cx="733594" cy="240886"/>
            </a:xfrm>
            <a:prstGeom prst="rightArrow">
              <a:avLst/>
            </a:prstGeom>
            <a:solidFill>
              <a:srgbClr val="E85037"/>
            </a:solidFill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>
                <a:latin typeface="Century Gothic" panose="020B0502020202020204" pitchFamily="34" charset="0"/>
              </a:endParaRPr>
            </a:p>
          </p:txBody>
        </p:sp>
      </p:grpSp>
      <p:sp>
        <p:nvSpPr>
          <p:cNvPr id="74" name="文本框 137">
            <a:extLst>
              <a:ext uri="{FF2B5EF4-FFF2-40B4-BE49-F238E27FC236}">
                <a16:creationId xmlns:a16="http://schemas.microsoft.com/office/drawing/2014/main" id="{ABBCF3CE-7751-FCE7-AA85-8029E993C80E}"/>
              </a:ext>
            </a:extLst>
          </p:cNvPr>
          <p:cNvSpPr txBox="1"/>
          <p:nvPr/>
        </p:nvSpPr>
        <p:spPr>
          <a:xfrm>
            <a:off x="4523362" y="3957801"/>
            <a:ext cx="182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10B8B3"/>
                </a:solidFill>
                <a:latin typeface="Century Gothic" panose="020B0502020202020204" pitchFamily="34" charset="0"/>
              </a:rPr>
              <a:t>Hypervisor</a:t>
            </a:r>
            <a:endParaRPr lang="zh-CN" altLang="en-US" sz="1400" b="1" dirty="0">
              <a:solidFill>
                <a:srgbClr val="10B8B3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文本框 143">
            <a:extLst>
              <a:ext uri="{FF2B5EF4-FFF2-40B4-BE49-F238E27FC236}">
                <a16:creationId xmlns:a16="http://schemas.microsoft.com/office/drawing/2014/main" id="{D029C99F-BA77-204D-CCE2-B80327659BCC}"/>
              </a:ext>
            </a:extLst>
          </p:cNvPr>
          <p:cNvSpPr txBox="1"/>
          <p:nvPr/>
        </p:nvSpPr>
        <p:spPr>
          <a:xfrm>
            <a:off x="4523362" y="2857278"/>
            <a:ext cx="256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10B8B3"/>
                </a:solidFill>
                <a:latin typeface="Century Gothic" panose="020B0502020202020204" pitchFamily="34" charset="0"/>
              </a:rPr>
              <a:t>Features</a:t>
            </a:r>
            <a:endParaRPr lang="zh-CN" altLang="en-US" sz="1400" b="1" dirty="0">
              <a:solidFill>
                <a:srgbClr val="10B8B3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6" name="组合 144">
            <a:extLst>
              <a:ext uri="{FF2B5EF4-FFF2-40B4-BE49-F238E27FC236}">
                <a16:creationId xmlns:a16="http://schemas.microsoft.com/office/drawing/2014/main" id="{F7BD96B3-C927-0CEB-054B-C8090C4FDC27}"/>
              </a:ext>
            </a:extLst>
          </p:cNvPr>
          <p:cNvGrpSpPr/>
          <p:nvPr/>
        </p:nvGrpSpPr>
        <p:grpSpPr>
          <a:xfrm>
            <a:off x="4635288" y="3203852"/>
            <a:ext cx="3559340" cy="360000"/>
            <a:chOff x="5345330" y="3628143"/>
            <a:chExt cx="2674133" cy="469051"/>
          </a:xfrm>
        </p:grpSpPr>
        <p:sp>
          <p:nvSpPr>
            <p:cNvPr id="77" name="矩形 145">
              <a:extLst>
                <a:ext uri="{FF2B5EF4-FFF2-40B4-BE49-F238E27FC236}">
                  <a16:creationId xmlns:a16="http://schemas.microsoft.com/office/drawing/2014/main" id="{5EB29F36-E4F6-AA0C-01BF-7481D3A01288}"/>
                </a:ext>
              </a:extLst>
            </p:cNvPr>
            <p:cNvSpPr/>
            <p:nvPr/>
          </p:nvSpPr>
          <p:spPr>
            <a:xfrm>
              <a:off x="5345330" y="3628146"/>
              <a:ext cx="807492" cy="465503"/>
            </a:xfrm>
            <a:prstGeom prst="rect">
              <a:avLst/>
            </a:prstGeom>
            <a:noFill/>
            <a:ln w="6350">
              <a:solidFill>
                <a:srgbClr val="10B8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Multi-Tenant</a:t>
              </a:r>
              <a:endParaRPr lang="zh-CN" altLang="en-US" sz="1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8" name="矩形 146">
              <a:extLst>
                <a:ext uri="{FF2B5EF4-FFF2-40B4-BE49-F238E27FC236}">
                  <a16:creationId xmlns:a16="http://schemas.microsoft.com/office/drawing/2014/main" id="{20673FC2-1A88-AABE-809B-C07D19F3FCB9}"/>
                </a:ext>
              </a:extLst>
            </p:cNvPr>
            <p:cNvSpPr/>
            <p:nvPr/>
          </p:nvSpPr>
          <p:spPr>
            <a:xfrm>
              <a:off x="6287582" y="3628143"/>
              <a:ext cx="807492" cy="465503"/>
            </a:xfrm>
            <a:prstGeom prst="rect">
              <a:avLst/>
            </a:prstGeom>
            <a:noFill/>
            <a:ln w="6350">
              <a:solidFill>
                <a:srgbClr val="10B8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2D / 3D</a:t>
              </a:r>
              <a:endPara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9" name="矩形 147">
              <a:extLst>
                <a:ext uri="{FF2B5EF4-FFF2-40B4-BE49-F238E27FC236}">
                  <a16:creationId xmlns:a16="http://schemas.microsoft.com/office/drawing/2014/main" id="{3AF9B3C8-CB80-BFBB-4AAF-A7E33B264FAB}"/>
                </a:ext>
              </a:extLst>
            </p:cNvPr>
            <p:cNvSpPr/>
            <p:nvPr/>
          </p:nvSpPr>
          <p:spPr>
            <a:xfrm>
              <a:off x="7211971" y="3631691"/>
              <a:ext cx="807492" cy="465503"/>
            </a:xfrm>
            <a:prstGeom prst="rect">
              <a:avLst/>
            </a:prstGeom>
            <a:noFill/>
            <a:ln w="6350">
              <a:solidFill>
                <a:srgbClr val="10B8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Centralized</a:t>
              </a:r>
              <a:endParaRPr lang="zh-CN" altLang="en-US" sz="1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0" name="文本框 148">
            <a:extLst>
              <a:ext uri="{FF2B5EF4-FFF2-40B4-BE49-F238E27FC236}">
                <a16:creationId xmlns:a16="http://schemas.microsoft.com/office/drawing/2014/main" id="{F6B9D4D2-C455-C83D-0C64-303C8780F606}"/>
              </a:ext>
            </a:extLst>
          </p:cNvPr>
          <p:cNvSpPr txBox="1"/>
          <p:nvPr/>
        </p:nvSpPr>
        <p:spPr>
          <a:xfrm>
            <a:off x="4523362" y="1810472"/>
            <a:ext cx="327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10B8B3"/>
                </a:solidFill>
                <a:latin typeface="Century Gothic" panose="020B0502020202020204" pitchFamily="34" charset="0"/>
              </a:rPr>
              <a:t>Usage Scenarios</a:t>
            </a:r>
            <a:endParaRPr lang="zh-CN" altLang="en-US" sz="1400" b="1" dirty="0">
              <a:solidFill>
                <a:srgbClr val="10B8B3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文本框 149">
            <a:extLst>
              <a:ext uri="{FF2B5EF4-FFF2-40B4-BE49-F238E27FC236}">
                <a16:creationId xmlns:a16="http://schemas.microsoft.com/office/drawing/2014/main" id="{D331436C-BAE9-3961-781B-A14E61C1DB43}"/>
              </a:ext>
            </a:extLst>
          </p:cNvPr>
          <p:cNvSpPr txBox="1"/>
          <p:nvPr/>
        </p:nvSpPr>
        <p:spPr>
          <a:xfrm>
            <a:off x="4531111" y="2119684"/>
            <a:ext cx="7003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>
                <a:solidFill>
                  <a:schemeClr val="bg1"/>
                </a:solidFill>
                <a:latin typeface="Century Gothic" panose="020B0502020202020204" pitchFamily="34" charset="0"/>
              </a:rPr>
              <a:t>Secure Office</a:t>
            </a:r>
            <a:endParaRPr lang="zh-CN" altLang="en-US" sz="1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文本框 150">
            <a:extLst>
              <a:ext uri="{FF2B5EF4-FFF2-40B4-BE49-F238E27FC236}">
                <a16:creationId xmlns:a16="http://schemas.microsoft.com/office/drawing/2014/main" id="{1D8709C4-B9E4-340E-5EFA-0E1A1894B692}"/>
              </a:ext>
            </a:extLst>
          </p:cNvPr>
          <p:cNvSpPr txBox="1"/>
          <p:nvPr/>
        </p:nvSpPr>
        <p:spPr>
          <a:xfrm>
            <a:off x="7680891" y="2119684"/>
            <a:ext cx="7003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Flexible Design</a:t>
            </a:r>
            <a:endParaRPr lang="zh-CN" alt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文本框 151">
            <a:extLst>
              <a:ext uri="{FF2B5EF4-FFF2-40B4-BE49-F238E27FC236}">
                <a16:creationId xmlns:a16="http://schemas.microsoft.com/office/drawing/2014/main" id="{276D74B8-1BDC-D260-6598-FDE55988BBBD}"/>
              </a:ext>
            </a:extLst>
          </p:cNvPr>
          <p:cNvSpPr txBox="1"/>
          <p:nvPr/>
        </p:nvSpPr>
        <p:spPr>
          <a:xfrm>
            <a:off x="5110481" y="2119684"/>
            <a:ext cx="8639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>
                <a:solidFill>
                  <a:schemeClr val="bg1"/>
                </a:solidFill>
                <a:latin typeface="Century Gothic" panose="020B0502020202020204" pitchFamily="34" charset="0"/>
              </a:rPr>
              <a:t>Remote Work</a:t>
            </a:r>
            <a:endParaRPr lang="zh-CN" altLang="en-US" sz="1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文本框 152">
            <a:extLst>
              <a:ext uri="{FF2B5EF4-FFF2-40B4-BE49-F238E27FC236}">
                <a16:creationId xmlns:a16="http://schemas.microsoft.com/office/drawing/2014/main" id="{06F262DC-DEF9-29D0-1355-5B8FBD56B426}"/>
              </a:ext>
            </a:extLst>
          </p:cNvPr>
          <p:cNvSpPr txBox="1"/>
          <p:nvPr/>
        </p:nvSpPr>
        <p:spPr>
          <a:xfrm>
            <a:off x="5762304" y="2119684"/>
            <a:ext cx="700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>
                <a:solidFill>
                  <a:schemeClr val="bg1"/>
                </a:solidFill>
                <a:latin typeface="Century Gothic" panose="020B0502020202020204" pitchFamily="34" charset="0"/>
              </a:rPr>
              <a:t>R&amp;D</a:t>
            </a:r>
            <a:endParaRPr lang="zh-CN" altLang="en-US" sz="1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文本框 153">
            <a:extLst>
              <a:ext uri="{FF2B5EF4-FFF2-40B4-BE49-F238E27FC236}">
                <a16:creationId xmlns:a16="http://schemas.microsoft.com/office/drawing/2014/main" id="{CF8235D5-6401-497D-CEA5-9F62D6D9D085}"/>
              </a:ext>
            </a:extLst>
          </p:cNvPr>
          <p:cNvSpPr txBox="1"/>
          <p:nvPr/>
        </p:nvSpPr>
        <p:spPr>
          <a:xfrm>
            <a:off x="6273881" y="2119684"/>
            <a:ext cx="7003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>
                <a:solidFill>
                  <a:schemeClr val="bg1"/>
                </a:solidFill>
                <a:latin typeface="Century Gothic" panose="020B0502020202020204" pitchFamily="34" charset="0"/>
              </a:rPr>
              <a:t>Call Center</a:t>
            </a:r>
            <a:endParaRPr lang="zh-CN" altLang="en-US" sz="1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文本框 154">
            <a:extLst>
              <a:ext uri="{FF2B5EF4-FFF2-40B4-BE49-F238E27FC236}">
                <a16:creationId xmlns:a16="http://schemas.microsoft.com/office/drawing/2014/main" id="{BD0434B1-8310-63C6-0F38-B83E2B19D646}"/>
              </a:ext>
            </a:extLst>
          </p:cNvPr>
          <p:cNvSpPr txBox="1"/>
          <p:nvPr/>
        </p:nvSpPr>
        <p:spPr>
          <a:xfrm>
            <a:off x="6807123" y="2119684"/>
            <a:ext cx="10490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>
                <a:solidFill>
                  <a:schemeClr val="bg1"/>
                </a:solidFill>
                <a:latin typeface="Century Gothic" panose="020B0502020202020204" pitchFamily="34" charset="0"/>
              </a:rPr>
              <a:t>Production</a:t>
            </a:r>
          </a:p>
          <a:p>
            <a:pPr algn="ctr"/>
            <a:r>
              <a:rPr lang="en-US" altLang="zh-CN" sz="1100">
                <a:solidFill>
                  <a:schemeClr val="bg1"/>
                </a:solidFill>
                <a:latin typeface="Century Gothic" panose="020B0502020202020204" pitchFamily="34" charset="0"/>
              </a:rPr>
              <a:t>Line</a:t>
            </a:r>
            <a:endParaRPr lang="zh-CN" altLang="en-US" sz="1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文本框 155">
            <a:extLst>
              <a:ext uri="{FF2B5EF4-FFF2-40B4-BE49-F238E27FC236}">
                <a16:creationId xmlns:a16="http://schemas.microsoft.com/office/drawing/2014/main" id="{CFDF1146-CCD4-6789-A6B4-0B77DEC117AD}"/>
              </a:ext>
            </a:extLst>
          </p:cNvPr>
          <p:cNvSpPr txBox="1"/>
          <p:nvPr/>
        </p:nvSpPr>
        <p:spPr>
          <a:xfrm>
            <a:off x="4523362" y="5048680"/>
            <a:ext cx="1332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10B8B3"/>
                </a:solidFill>
                <a:latin typeface="Century Gothic" panose="020B0502020202020204" pitchFamily="34" charset="0"/>
              </a:rPr>
              <a:t>Hardware</a:t>
            </a:r>
            <a:endParaRPr lang="zh-CN" altLang="en-US" sz="1400" b="1" dirty="0">
              <a:solidFill>
                <a:srgbClr val="10B8B3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8" name="组合 156">
            <a:extLst>
              <a:ext uri="{FF2B5EF4-FFF2-40B4-BE49-F238E27FC236}">
                <a16:creationId xmlns:a16="http://schemas.microsoft.com/office/drawing/2014/main" id="{7D0E5DB9-C0F9-B1D0-9118-076BF9E113ED}"/>
              </a:ext>
            </a:extLst>
          </p:cNvPr>
          <p:cNvGrpSpPr/>
          <p:nvPr/>
        </p:nvGrpSpPr>
        <p:grpSpPr>
          <a:xfrm>
            <a:off x="4635289" y="5389113"/>
            <a:ext cx="3559340" cy="360000"/>
            <a:chOff x="4723733" y="5089908"/>
            <a:chExt cx="4133601" cy="465504"/>
          </a:xfrm>
        </p:grpSpPr>
        <p:sp>
          <p:nvSpPr>
            <p:cNvPr id="89" name="矩形 157">
              <a:extLst>
                <a:ext uri="{FF2B5EF4-FFF2-40B4-BE49-F238E27FC236}">
                  <a16:creationId xmlns:a16="http://schemas.microsoft.com/office/drawing/2014/main" id="{7C1A661D-F4A5-9407-BBCE-61DC79F3F9E1}"/>
                </a:ext>
              </a:extLst>
            </p:cNvPr>
            <p:cNvSpPr/>
            <p:nvPr/>
          </p:nvSpPr>
          <p:spPr>
            <a:xfrm>
              <a:off x="4723733" y="5089909"/>
              <a:ext cx="898264" cy="465503"/>
            </a:xfrm>
            <a:prstGeom prst="rect">
              <a:avLst/>
            </a:prstGeom>
            <a:noFill/>
            <a:ln w="6350">
              <a:solidFill>
                <a:srgbClr val="10B8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CPU</a:t>
              </a:r>
              <a:endPara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0" name="矩形 158">
              <a:extLst>
                <a:ext uri="{FF2B5EF4-FFF2-40B4-BE49-F238E27FC236}">
                  <a16:creationId xmlns:a16="http://schemas.microsoft.com/office/drawing/2014/main" id="{0C8E6207-E6B5-DE45-42DD-D15F09052B73}"/>
                </a:ext>
              </a:extLst>
            </p:cNvPr>
            <p:cNvSpPr/>
            <p:nvPr/>
          </p:nvSpPr>
          <p:spPr>
            <a:xfrm>
              <a:off x="5804877" y="5089908"/>
              <a:ext cx="898264" cy="465503"/>
            </a:xfrm>
            <a:prstGeom prst="rect">
              <a:avLst/>
            </a:prstGeom>
            <a:noFill/>
            <a:ln w="6350">
              <a:solidFill>
                <a:srgbClr val="10B8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Century Gothic" panose="020B0502020202020204" pitchFamily="34" charset="0"/>
                </a:rPr>
                <a:t>RAM</a:t>
              </a:r>
              <a:endParaRPr lang="zh-CN" altLang="en-US" sz="12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1" name="矩形 159">
              <a:extLst>
                <a:ext uri="{FF2B5EF4-FFF2-40B4-BE49-F238E27FC236}">
                  <a16:creationId xmlns:a16="http://schemas.microsoft.com/office/drawing/2014/main" id="{81C76530-E661-3967-24FB-7542CEA81650}"/>
                </a:ext>
              </a:extLst>
            </p:cNvPr>
            <p:cNvSpPr/>
            <p:nvPr/>
          </p:nvSpPr>
          <p:spPr>
            <a:xfrm>
              <a:off x="6866393" y="5089908"/>
              <a:ext cx="898264" cy="465503"/>
            </a:xfrm>
            <a:prstGeom prst="rect">
              <a:avLst/>
            </a:prstGeom>
            <a:noFill/>
            <a:ln w="6350">
              <a:solidFill>
                <a:srgbClr val="10B8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Disk</a:t>
              </a:r>
              <a:endPara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2" name="矩形 160">
              <a:extLst>
                <a:ext uri="{FF2B5EF4-FFF2-40B4-BE49-F238E27FC236}">
                  <a16:creationId xmlns:a16="http://schemas.microsoft.com/office/drawing/2014/main" id="{563EEACE-FE17-2F5C-F011-AEBDD32E33E6}"/>
                </a:ext>
              </a:extLst>
            </p:cNvPr>
            <p:cNvSpPr/>
            <p:nvPr/>
          </p:nvSpPr>
          <p:spPr>
            <a:xfrm>
              <a:off x="7959070" y="5089908"/>
              <a:ext cx="898264" cy="465503"/>
            </a:xfrm>
            <a:prstGeom prst="rect">
              <a:avLst/>
            </a:prstGeom>
            <a:noFill/>
            <a:ln w="6350">
              <a:solidFill>
                <a:srgbClr val="10B8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GPU</a:t>
              </a:r>
              <a:endPara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3" name="文本框 2">
            <a:extLst>
              <a:ext uri="{FF2B5EF4-FFF2-40B4-BE49-F238E27FC236}">
                <a16:creationId xmlns:a16="http://schemas.microsoft.com/office/drawing/2014/main" id="{CEF3E43E-EDB5-CBC0-1449-CDF2B5FE27E1}"/>
              </a:ext>
            </a:extLst>
          </p:cNvPr>
          <p:cNvSpPr txBox="1"/>
          <p:nvPr/>
        </p:nvSpPr>
        <p:spPr>
          <a:xfrm>
            <a:off x="2561249" y="1034300"/>
            <a:ext cx="7103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kern="100" dirty="0">
                <a:solidFill>
                  <a:srgbClr val="E85037"/>
                </a:solidFill>
                <a:effectLst/>
                <a:latin typeface="Century Gothic" panose="020B0502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Provides a one-stop secure, efficient, and resilient workspace solution</a:t>
            </a:r>
          </a:p>
          <a:p>
            <a:pPr algn="ctr"/>
            <a:r>
              <a:rPr lang="en-US" altLang="zh-CN" sz="1600" b="1" kern="100" dirty="0">
                <a:solidFill>
                  <a:srgbClr val="E85037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For business transformation</a:t>
            </a:r>
            <a:r>
              <a:rPr lang="en-US" altLang="zh-CN" sz="1600" b="1" kern="100" dirty="0">
                <a:solidFill>
                  <a:srgbClr val="E85037"/>
                </a:solidFill>
                <a:effectLst/>
                <a:latin typeface="Century Gothic" panose="020B0502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zh-CN" sz="1600" b="1" kern="100" dirty="0">
              <a:solidFill>
                <a:srgbClr val="E85037"/>
              </a:solidFill>
              <a:effectLst/>
              <a:latin typeface="Century Gothic" panose="020B050202020202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4" name="组合 41">
            <a:extLst>
              <a:ext uri="{FF2B5EF4-FFF2-40B4-BE49-F238E27FC236}">
                <a16:creationId xmlns:a16="http://schemas.microsoft.com/office/drawing/2014/main" id="{8AE1A4DA-A2EF-2F99-28D4-F892D30011BD}"/>
              </a:ext>
            </a:extLst>
          </p:cNvPr>
          <p:cNvGrpSpPr/>
          <p:nvPr/>
        </p:nvGrpSpPr>
        <p:grpSpPr>
          <a:xfrm>
            <a:off x="4635288" y="4352478"/>
            <a:ext cx="3559340" cy="360000"/>
            <a:chOff x="5345330" y="3628143"/>
            <a:chExt cx="2674133" cy="469051"/>
          </a:xfrm>
        </p:grpSpPr>
        <p:sp>
          <p:nvSpPr>
            <p:cNvPr id="95" name="矩形 42">
              <a:extLst>
                <a:ext uri="{FF2B5EF4-FFF2-40B4-BE49-F238E27FC236}">
                  <a16:creationId xmlns:a16="http://schemas.microsoft.com/office/drawing/2014/main" id="{6DAD1613-1267-4D5A-382C-CD1F9BC16D48}"/>
                </a:ext>
              </a:extLst>
            </p:cNvPr>
            <p:cNvSpPr/>
            <p:nvPr/>
          </p:nvSpPr>
          <p:spPr>
            <a:xfrm>
              <a:off x="5345330" y="3628146"/>
              <a:ext cx="807492" cy="465503"/>
            </a:xfrm>
            <a:prstGeom prst="rect">
              <a:avLst/>
            </a:prstGeom>
            <a:noFill/>
            <a:ln w="6350">
              <a:solidFill>
                <a:srgbClr val="10B8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NexaVM</a:t>
              </a:r>
              <a:endPara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6" name="矩形 43">
              <a:extLst>
                <a:ext uri="{FF2B5EF4-FFF2-40B4-BE49-F238E27FC236}">
                  <a16:creationId xmlns:a16="http://schemas.microsoft.com/office/drawing/2014/main" id="{B867203B-527A-39BF-10D5-DD56EA1DFCE4}"/>
                </a:ext>
              </a:extLst>
            </p:cNvPr>
            <p:cNvSpPr/>
            <p:nvPr/>
          </p:nvSpPr>
          <p:spPr>
            <a:xfrm>
              <a:off x="6287582" y="3628143"/>
              <a:ext cx="807492" cy="465503"/>
            </a:xfrm>
            <a:prstGeom prst="rect">
              <a:avLst/>
            </a:prstGeom>
            <a:noFill/>
            <a:ln w="6350">
              <a:solidFill>
                <a:srgbClr val="10B8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OpenStack</a:t>
              </a:r>
              <a:endParaRPr lang="zh-CN" altLang="en-US" sz="1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7" name="矩形 44">
              <a:extLst>
                <a:ext uri="{FF2B5EF4-FFF2-40B4-BE49-F238E27FC236}">
                  <a16:creationId xmlns:a16="http://schemas.microsoft.com/office/drawing/2014/main" id="{177A1732-78E8-49E1-EF82-C7614BDF7119}"/>
                </a:ext>
              </a:extLst>
            </p:cNvPr>
            <p:cNvSpPr/>
            <p:nvPr/>
          </p:nvSpPr>
          <p:spPr>
            <a:xfrm>
              <a:off x="7211971" y="3631691"/>
              <a:ext cx="807492" cy="465503"/>
            </a:xfrm>
            <a:prstGeom prst="rect">
              <a:avLst/>
            </a:prstGeom>
            <a:noFill/>
            <a:ln w="6350">
              <a:solidFill>
                <a:srgbClr val="10B8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SmartX</a:t>
              </a:r>
              <a:endPara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8" name="矩形 68">
            <a:extLst>
              <a:ext uri="{FF2B5EF4-FFF2-40B4-BE49-F238E27FC236}">
                <a16:creationId xmlns:a16="http://schemas.microsoft.com/office/drawing/2014/main" id="{C0E29BCA-3EB1-5ACB-C7B8-F9E4B8BF8984}"/>
              </a:ext>
            </a:extLst>
          </p:cNvPr>
          <p:cNvSpPr/>
          <p:nvPr/>
        </p:nvSpPr>
        <p:spPr>
          <a:xfrm>
            <a:off x="3146508" y="4365605"/>
            <a:ext cx="1103176" cy="344150"/>
          </a:xfrm>
          <a:prstGeom prst="rect">
            <a:avLst/>
          </a:prstGeom>
          <a:noFill/>
          <a:ln>
            <a:solidFill>
              <a:srgbClr val="2086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文本框 69">
            <a:extLst>
              <a:ext uri="{FF2B5EF4-FFF2-40B4-BE49-F238E27FC236}">
                <a16:creationId xmlns:a16="http://schemas.microsoft.com/office/drawing/2014/main" id="{458ECB5D-2C92-EAAA-50BB-1355435BA894}"/>
              </a:ext>
            </a:extLst>
          </p:cNvPr>
          <p:cNvSpPr txBox="1"/>
          <p:nvPr/>
        </p:nvSpPr>
        <p:spPr>
          <a:xfrm>
            <a:off x="3189223" y="4379285"/>
            <a:ext cx="1041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User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00" name="矩形 70">
            <a:extLst>
              <a:ext uri="{FF2B5EF4-FFF2-40B4-BE49-F238E27FC236}">
                <a16:creationId xmlns:a16="http://schemas.microsoft.com/office/drawing/2014/main" id="{ED0D494D-2614-96AF-2313-E1111130D711}"/>
              </a:ext>
            </a:extLst>
          </p:cNvPr>
          <p:cNvSpPr/>
          <p:nvPr/>
        </p:nvSpPr>
        <p:spPr>
          <a:xfrm>
            <a:off x="3146508" y="4841961"/>
            <a:ext cx="1103176" cy="344150"/>
          </a:xfrm>
          <a:prstGeom prst="rect">
            <a:avLst/>
          </a:prstGeom>
          <a:noFill/>
          <a:ln>
            <a:solidFill>
              <a:srgbClr val="2086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文本框 71">
            <a:extLst>
              <a:ext uri="{FF2B5EF4-FFF2-40B4-BE49-F238E27FC236}">
                <a16:creationId xmlns:a16="http://schemas.microsoft.com/office/drawing/2014/main" id="{5E7EDCBD-CB1C-9908-A060-8CD71399E34E}"/>
              </a:ext>
            </a:extLst>
          </p:cNvPr>
          <p:cNvSpPr txBox="1"/>
          <p:nvPr/>
        </p:nvSpPr>
        <p:spPr>
          <a:xfrm>
            <a:off x="3189223" y="4855641"/>
            <a:ext cx="1041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Resource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02" name="矩形 72">
            <a:extLst>
              <a:ext uri="{FF2B5EF4-FFF2-40B4-BE49-F238E27FC236}">
                <a16:creationId xmlns:a16="http://schemas.microsoft.com/office/drawing/2014/main" id="{C2BFFE68-1882-1845-57F1-BB37110CC7A0}"/>
              </a:ext>
            </a:extLst>
          </p:cNvPr>
          <p:cNvSpPr/>
          <p:nvPr/>
        </p:nvSpPr>
        <p:spPr>
          <a:xfrm>
            <a:off x="3146508" y="5362399"/>
            <a:ext cx="1103176" cy="344150"/>
          </a:xfrm>
          <a:prstGeom prst="rect">
            <a:avLst/>
          </a:prstGeom>
          <a:noFill/>
          <a:ln>
            <a:solidFill>
              <a:srgbClr val="2086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文本框 73">
            <a:extLst>
              <a:ext uri="{FF2B5EF4-FFF2-40B4-BE49-F238E27FC236}">
                <a16:creationId xmlns:a16="http://schemas.microsoft.com/office/drawing/2014/main" id="{C81C5993-35B0-3C3F-1828-5E58B1E639A6}"/>
              </a:ext>
            </a:extLst>
          </p:cNvPr>
          <p:cNvSpPr txBox="1"/>
          <p:nvPr/>
        </p:nvSpPr>
        <p:spPr>
          <a:xfrm>
            <a:off x="3189223" y="5376079"/>
            <a:ext cx="1041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Policy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3969B937-9309-5895-B2F1-AC238F3698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1945" y="404430"/>
            <a:ext cx="1519057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40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entury Gothic"/>
        <a:ea typeface="Century Gothic"/>
        <a:cs typeface=""/>
      </a:majorFont>
      <a:minorFont>
        <a:latin typeface="Century Gothic"/>
        <a:ea typeface="Century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C9BF"/>
        </a:solidFill>
        <a:ln w="23556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Sangfor Company Profile-20210608-3" id="{831595CC-5BD9-1A4F-9477-DF201C839E13}" vid="{1DA7EF06-DA20-1040-A7B3-C0FA5E575777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6445a7-7226-47cb-9595-10b885804ec0" xsi:nil="true"/>
    <lcf76f155ced4ddcb4097134ff3c332f xmlns="7ab86252-f4d6-4a40-bcea-511368cca54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108118EB6E1F4E8ADEC71C22DD4A2C" ma:contentTypeVersion="15" ma:contentTypeDescription="Create a new document." ma:contentTypeScope="" ma:versionID="3c40c0ab80bf1631d4e2baa0dd3519b8">
  <xsd:schema xmlns:xsd="http://www.w3.org/2001/XMLSchema" xmlns:xs="http://www.w3.org/2001/XMLSchema" xmlns:p="http://schemas.microsoft.com/office/2006/metadata/properties" xmlns:ns2="7ab86252-f4d6-4a40-bcea-511368cca547" xmlns:ns3="e56445a7-7226-47cb-9595-10b885804ec0" targetNamespace="http://schemas.microsoft.com/office/2006/metadata/properties" ma:root="true" ma:fieldsID="d72e5b20eaf35f908d8d5de5f3c98a02" ns2:_="" ns3:_="">
    <xsd:import namespace="7ab86252-f4d6-4a40-bcea-511368cca547"/>
    <xsd:import namespace="e56445a7-7226-47cb-9595-10b885804e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b86252-f4d6-4a40-bcea-511368cca5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b51b44ea-28e9-4fe5-8926-633c4c6243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445a7-7226-47cb-9595-10b885804ec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3b8532b-31bb-4838-8864-a383440440a7}" ma:internalName="TaxCatchAll" ma:showField="CatchAllData" ma:web="e56445a7-7226-47cb-9595-10b885804e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189B9A-71AC-4F83-8C31-C292C1EDAC25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e56445a7-7226-47cb-9595-10b885804ec0"/>
    <ds:schemaRef ds:uri="7ab86252-f4d6-4a40-bcea-511368cca547"/>
  </ds:schemaRefs>
</ds:datastoreItem>
</file>

<file path=customXml/itemProps2.xml><?xml version="1.0" encoding="utf-8"?>
<ds:datastoreItem xmlns:ds="http://schemas.openxmlformats.org/officeDocument/2006/customXml" ds:itemID="{15316FCE-C815-4C0F-8CF8-D6C71CE691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82E724-F8B4-452E-A0BE-D842DDE3B934}">
  <ds:schemaRefs>
    <ds:schemaRef ds:uri="7ab86252-f4d6-4a40-bcea-511368cca547"/>
    <ds:schemaRef ds:uri="e56445a7-7226-47cb-9595-10b885804e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</TotalTime>
  <Words>1447</Words>
  <Application>Microsoft Office PowerPoint</Application>
  <PresentationFormat>Widescreen</PresentationFormat>
  <Paragraphs>422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微软雅黑</vt:lpstr>
      <vt:lpstr>Arial</vt:lpstr>
      <vt:lpstr>Calibri</vt:lpstr>
      <vt:lpstr>Century Gothic</vt:lpstr>
      <vt:lpstr>Courier New</vt:lpstr>
      <vt:lpstr>Noto Sans S Chinese Medium</vt:lpstr>
      <vt:lpstr>Wingdings</vt:lpstr>
      <vt:lpstr>思源黑体 CN Heavy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subject>nDesk VDI</dc:subject>
  <dc:creator>NexaVM</dc:creator>
  <cp:lastModifiedBy>Muhammad Uzair Ghazi</cp:lastModifiedBy>
  <cp:revision>38</cp:revision>
  <dcterms:created xsi:type="dcterms:W3CDTF">2019-02-27T02:00:39Z</dcterms:created>
  <dcterms:modified xsi:type="dcterms:W3CDTF">2026-01-17T10:19:28Z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698100</vt:r8>
  </property>
  <property fmtid="{D5CDD505-2E9C-101B-9397-08002B2CF9AE}" pid="3" name="ContentTypeId">
    <vt:lpwstr>0x01010069108118EB6E1F4E8ADEC71C22DD4A2C</vt:lpwstr>
  </property>
  <property fmtid="{D5CDD505-2E9C-101B-9397-08002B2CF9AE}" pid="4" name="ComplianceAssetId">
    <vt:lpwstr/>
  </property>
  <property fmtid="{D5CDD505-2E9C-101B-9397-08002B2CF9AE}" pid="5" name="MediaServiceImageTags">
    <vt:lpwstr/>
  </property>
</Properties>
</file>